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12192000" cy="6858000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1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00"/>
    <a:srgbClr val="336600"/>
    <a:srgbClr val="996633"/>
    <a:srgbClr val="669900"/>
    <a:srgbClr val="99CC00"/>
    <a:srgbClr val="8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97E2D-1DC1-4735-8EE4-87AAE73E2E1C}" v="32" dt="2026-05-11T10:14:28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1" autoAdjust="0"/>
    <p:restoredTop sz="94660"/>
  </p:normalViewPr>
  <p:slideViewPr>
    <p:cSldViewPr>
      <p:cViewPr>
        <p:scale>
          <a:sx n="70" d="100"/>
          <a:sy n="70" d="100"/>
        </p:scale>
        <p:origin x="492" y="20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69" d="100"/>
          <a:sy n="69" d="100"/>
        </p:scale>
        <p:origin x="-2082" y="492"/>
      </p:cViewPr>
      <p:guideLst>
        <p:guide orient="horz" pos="3121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žič, Eli" userId="1be8cfcd-7adc-4516-8a32-31ebb1411c9e" providerId="ADAL" clId="{35D21E27-3F4F-451F-8F21-92C1973279F6}"/>
    <pc:docChg chg="custSel addSld delSld modSld modMainMaster modNotesMaster">
      <pc:chgData name="Keržič, Eli" userId="1be8cfcd-7adc-4516-8a32-31ebb1411c9e" providerId="ADAL" clId="{35D21E27-3F4F-451F-8F21-92C1973279F6}" dt="2026-05-11T10:14:47.479" v="320" actId="680"/>
      <pc:docMkLst>
        <pc:docMk/>
      </pc:docMkLst>
      <pc:sldChg chg="modSp">
        <pc:chgData name="Keržič, Eli" userId="1be8cfcd-7adc-4516-8a32-31ebb1411c9e" providerId="ADAL" clId="{35D21E27-3F4F-451F-8F21-92C1973279F6}" dt="2026-05-11T10:00:04.620" v="173"/>
        <pc:sldMkLst>
          <pc:docMk/>
          <pc:sldMk cId="3739451820" sldId="256"/>
        </pc:sldMkLst>
        <pc:spChg chg="mod">
          <ac:chgData name="Keržič, Eli" userId="1be8cfcd-7adc-4516-8a32-31ebb1411c9e" providerId="ADAL" clId="{35D21E27-3F4F-451F-8F21-92C1973279F6}" dt="2026-05-11T10:00:04.620" v="173"/>
          <ac:spMkLst>
            <pc:docMk/>
            <pc:sldMk cId="3739451820" sldId="256"/>
            <ac:spMk id="2" creationId="{A44575E8-B85B-4F57-90A1-E0E3B8B79AA0}"/>
          </ac:spMkLst>
        </pc:spChg>
      </pc:sldChg>
      <pc:sldChg chg="new">
        <pc:chgData name="Keržič, Eli" userId="1be8cfcd-7adc-4516-8a32-31ebb1411c9e" providerId="ADAL" clId="{35D21E27-3F4F-451F-8F21-92C1973279F6}" dt="2026-05-11T10:14:47.479" v="320" actId="680"/>
        <pc:sldMkLst>
          <pc:docMk/>
          <pc:sldMk cId="1403053955" sldId="257"/>
        </pc:sldMkLst>
      </pc:sldChg>
      <pc:sldChg chg="modSp del">
        <pc:chgData name="Keržič, Eli" userId="1be8cfcd-7adc-4516-8a32-31ebb1411c9e" providerId="ADAL" clId="{35D21E27-3F4F-451F-8F21-92C1973279F6}" dt="2026-05-11T10:14:41.383" v="318" actId="2696"/>
        <pc:sldMkLst>
          <pc:docMk/>
          <pc:sldMk cId="1428237377" sldId="257"/>
        </pc:sldMkLst>
        <pc:spChg chg="mod">
          <ac:chgData name="Keržič, Eli" userId="1be8cfcd-7adc-4516-8a32-31ebb1411c9e" providerId="ADAL" clId="{35D21E27-3F4F-451F-8F21-92C1973279F6}" dt="2026-05-11T10:13:12.384" v="305" actId="14100"/>
          <ac:spMkLst>
            <pc:docMk/>
            <pc:sldMk cId="1428237377" sldId="257"/>
            <ac:spMk id="3" creationId="{448C8834-79A8-4B3B-9F00-64833AF10F36}"/>
          </ac:spMkLst>
        </pc:spChg>
      </pc:sldChg>
      <pc:sldChg chg="new del">
        <pc:chgData name="Keržič, Eli" userId="1be8cfcd-7adc-4516-8a32-31ebb1411c9e" providerId="ADAL" clId="{35D21E27-3F4F-451F-8F21-92C1973279F6}" dt="2026-05-11T10:14:46.024" v="319" actId="2696"/>
        <pc:sldMkLst>
          <pc:docMk/>
          <pc:sldMk cId="711127895" sldId="258"/>
        </pc:sldMkLst>
      </pc:sldChg>
      <pc:sldMasterChg chg="addSp delSp modSp mod modSldLayout">
        <pc:chgData name="Keržič, Eli" userId="1be8cfcd-7adc-4516-8a32-31ebb1411c9e" providerId="ADAL" clId="{35D21E27-3F4F-451F-8F21-92C1973279F6}" dt="2026-05-11T10:14:28.420" v="317" actId="14100"/>
        <pc:sldMasterMkLst>
          <pc:docMk/>
          <pc:sldMasterMk cId="0" sldId="2147483648"/>
        </pc:sldMasterMkLst>
        <pc:spChg chg="add del mod ord">
          <ac:chgData name="Keržič, Eli" userId="1be8cfcd-7adc-4516-8a32-31ebb1411c9e" providerId="ADAL" clId="{35D21E27-3F4F-451F-8F21-92C1973279F6}" dt="2026-05-11T09:43:53.391" v="22" actId="478"/>
          <ac:spMkLst>
            <pc:docMk/>
            <pc:sldMasterMk cId="0" sldId="2147483648"/>
            <ac:spMk id="2" creationId="{568DD338-EA67-460F-274C-D61C4E251FFA}"/>
          </ac:spMkLst>
        </pc:spChg>
        <pc:spChg chg="mod">
          <ac:chgData name="Keržič, Eli" userId="1be8cfcd-7adc-4516-8a32-31ebb1411c9e" providerId="ADAL" clId="{35D21E27-3F4F-451F-8F21-92C1973279F6}" dt="2026-05-11T10:04:42.669" v="224" actId="1076"/>
          <ac:spMkLst>
            <pc:docMk/>
            <pc:sldMasterMk cId="0" sldId="2147483648"/>
            <ac:spMk id="50" creationId="{56742594-A972-4CDA-B95E-BCCBD5EF49DE}"/>
          </ac:spMkLst>
        </pc:spChg>
        <pc:spChg chg="mod">
          <ac:chgData name="Keržič, Eli" userId="1be8cfcd-7adc-4516-8a32-31ebb1411c9e" providerId="ADAL" clId="{35D21E27-3F4F-451F-8F21-92C1973279F6}" dt="2026-05-11T10:00:04.620" v="173"/>
          <ac:spMkLst>
            <pc:docMk/>
            <pc:sldMasterMk cId="0" sldId="2147483648"/>
            <ac:spMk id="1026" creationId="{00000000-0000-0000-0000-000000000000}"/>
          </ac:spMkLst>
        </pc:spChg>
        <pc:spChg chg="mod">
          <ac:chgData name="Keržič, Eli" userId="1be8cfcd-7adc-4516-8a32-31ebb1411c9e" providerId="ADAL" clId="{35D21E27-3F4F-451F-8F21-92C1973279F6}" dt="2026-05-11T10:00:04.620" v="173"/>
          <ac:spMkLst>
            <pc:docMk/>
            <pc:sldMasterMk cId="0" sldId="2147483648"/>
            <ac:spMk id="1027" creationId="{00000000-0000-0000-0000-000000000000}"/>
          </ac:spMkLst>
        </pc:spChg>
        <pc:picChg chg="del">
          <ac:chgData name="Keržič, Eli" userId="1be8cfcd-7adc-4516-8a32-31ebb1411c9e" providerId="ADAL" clId="{35D21E27-3F4F-451F-8F21-92C1973279F6}" dt="2026-05-11T09:47:21.247" v="49" actId="478"/>
          <ac:picMkLst>
            <pc:docMk/>
            <pc:sldMasterMk cId="0" sldId="2147483648"/>
            <ac:picMk id="3" creationId="{DC8094C5-3E96-82C9-4718-18970ECCD7F0}"/>
          </ac:picMkLst>
        </pc:picChg>
        <pc:picChg chg="del">
          <ac:chgData name="Keržič, Eli" userId="1be8cfcd-7adc-4516-8a32-31ebb1411c9e" providerId="ADAL" clId="{35D21E27-3F4F-451F-8F21-92C1973279F6}" dt="2026-05-11T09:47:19.668" v="47" actId="478"/>
          <ac:picMkLst>
            <pc:docMk/>
            <pc:sldMasterMk cId="0" sldId="2147483648"/>
            <ac:picMk id="4" creationId="{759E14CE-C2EC-99E7-525F-5EBE0839B3E9}"/>
          </ac:picMkLst>
        </pc:picChg>
        <pc:picChg chg="del mod ord">
          <ac:chgData name="Keržič, Eli" userId="1be8cfcd-7adc-4516-8a32-31ebb1411c9e" providerId="ADAL" clId="{35D21E27-3F4F-451F-8F21-92C1973279F6}" dt="2026-05-11T09:43:52.604" v="21" actId="478"/>
          <ac:picMkLst>
            <pc:docMk/>
            <pc:sldMasterMk cId="0" sldId="2147483648"/>
            <ac:picMk id="5" creationId="{B24E0CE7-6EC6-FC49-8EC0-B11371D1386D}"/>
          </ac:picMkLst>
        </pc:picChg>
        <pc:picChg chg="add del mod modCrop">
          <ac:chgData name="Keržič, Eli" userId="1be8cfcd-7adc-4516-8a32-31ebb1411c9e" providerId="ADAL" clId="{35D21E27-3F4F-451F-8F21-92C1973279F6}" dt="2026-05-11T10:02:14.098" v="194" actId="478"/>
          <ac:picMkLst>
            <pc:docMk/>
            <pc:sldMasterMk cId="0" sldId="2147483648"/>
            <ac:picMk id="6" creationId="{AC1DEDBE-1DE3-2713-6B28-501B60A817D1}"/>
          </ac:picMkLst>
        </pc:picChg>
        <pc:picChg chg="add del mod">
          <ac:chgData name="Keržič, Eli" userId="1be8cfcd-7adc-4516-8a32-31ebb1411c9e" providerId="ADAL" clId="{35D21E27-3F4F-451F-8F21-92C1973279F6}" dt="2026-05-11T10:00:36.309" v="175" actId="478"/>
          <ac:picMkLst>
            <pc:docMk/>
            <pc:sldMasterMk cId="0" sldId="2147483648"/>
            <ac:picMk id="7" creationId="{DFF6FB14-C6C1-EF42-6990-BF82D72B6228}"/>
          </ac:picMkLst>
        </pc:picChg>
        <pc:picChg chg="del">
          <ac:chgData name="Keržič, Eli" userId="1be8cfcd-7adc-4516-8a32-31ebb1411c9e" providerId="ADAL" clId="{35D21E27-3F4F-451F-8F21-92C1973279F6}" dt="2026-05-11T09:47:22.228" v="50" actId="478"/>
          <ac:picMkLst>
            <pc:docMk/>
            <pc:sldMasterMk cId="0" sldId="2147483648"/>
            <ac:picMk id="8" creationId="{77FF227B-B8DE-5CE5-1E4F-8002A268F0A5}"/>
          </ac:picMkLst>
        </pc:picChg>
        <pc:picChg chg="add del mod">
          <ac:chgData name="Keržič, Eli" userId="1be8cfcd-7adc-4516-8a32-31ebb1411c9e" providerId="ADAL" clId="{35D21E27-3F4F-451F-8F21-92C1973279F6}" dt="2026-05-11T10:04:09.697" v="221" actId="478"/>
          <ac:picMkLst>
            <pc:docMk/>
            <pc:sldMasterMk cId="0" sldId="2147483648"/>
            <ac:picMk id="9" creationId="{CD974082-1F67-3D19-20C8-DC068025432E}"/>
          </ac:picMkLst>
        </pc:picChg>
        <pc:picChg chg="add del mod modCrop">
          <ac:chgData name="Keržič, Eli" userId="1be8cfcd-7adc-4516-8a32-31ebb1411c9e" providerId="ADAL" clId="{35D21E27-3F4F-451F-8F21-92C1973279F6}" dt="2026-05-11T10:04:50.960" v="225" actId="478"/>
          <ac:picMkLst>
            <pc:docMk/>
            <pc:sldMasterMk cId="0" sldId="2147483648"/>
            <ac:picMk id="10" creationId="{5D9C03D4-89A0-ABFF-361E-0C22703D1871}"/>
          </ac:picMkLst>
        </pc:picChg>
        <pc:picChg chg="add del mod">
          <ac:chgData name="Keržič, Eli" userId="1be8cfcd-7adc-4516-8a32-31ebb1411c9e" providerId="ADAL" clId="{35D21E27-3F4F-451F-8F21-92C1973279F6}" dt="2026-05-11T10:07:10.655" v="265" actId="478"/>
          <ac:picMkLst>
            <pc:docMk/>
            <pc:sldMasterMk cId="0" sldId="2147483648"/>
            <ac:picMk id="11" creationId="{AC51DF3E-9A67-3EE8-5FD2-CE7B190CCCBF}"/>
          </ac:picMkLst>
        </pc:picChg>
        <pc:picChg chg="del mod">
          <ac:chgData name="Keržič, Eli" userId="1be8cfcd-7adc-4516-8a32-31ebb1411c9e" providerId="ADAL" clId="{35D21E27-3F4F-451F-8F21-92C1973279F6}" dt="2026-05-11T09:47:20.592" v="48" actId="478"/>
          <ac:picMkLst>
            <pc:docMk/>
            <pc:sldMasterMk cId="0" sldId="2147483648"/>
            <ac:picMk id="12" creationId="{5284AAC7-3DD7-42F1-ADF6-651204DCC761}"/>
          </ac:picMkLst>
        </pc:picChg>
        <pc:picChg chg="add del mod">
          <ac:chgData name="Keržič, Eli" userId="1be8cfcd-7adc-4516-8a32-31ebb1411c9e" providerId="ADAL" clId="{35D21E27-3F4F-451F-8F21-92C1973279F6}" dt="2026-05-11T10:07:20.879" v="268" actId="478"/>
          <ac:picMkLst>
            <pc:docMk/>
            <pc:sldMasterMk cId="0" sldId="2147483648"/>
            <ac:picMk id="13" creationId="{043ECD40-0DDC-D0DA-2A99-48072AE2C38B}"/>
          </ac:picMkLst>
        </pc:picChg>
        <pc:picChg chg="add del mod">
          <ac:chgData name="Keržič, Eli" userId="1be8cfcd-7adc-4516-8a32-31ebb1411c9e" providerId="ADAL" clId="{35D21E27-3F4F-451F-8F21-92C1973279F6}" dt="2026-05-11T10:07:36.352" v="271" actId="478"/>
          <ac:picMkLst>
            <pc:docMk/>
            <pc:sldMasterMk cId="0" sldId="2147483648"/>
            <ac:picMk id="14" creationId="{0A3837BF-B4F9-F21A-8AF3-D98734DE89DE}"/>
          </ac:picMkLst>
        </pc:picChg>
        <pc:picChg chg="add mod">
          <ac:chgData name="Keržič, Eli" userId="1be8cfcd-7adc-4516-8a32-31ebb1411c9e" providerId="ADAL" clId="{35D21E27-3F4F-451F-8F21-92C1973279F6}" dt="2026-05-11T10:01:08.706" v="180" actId="14100"/>
          <ac:picMkLst>
            <pc:docMk/>
            <pc:sldMasterMk cId="0" sldId="2147483648"/>
            <ac:picMk id="15" creationId="{C786041A-F217-57C9-DC07-B86ECD6DCD0B}"/>
          </ac:picMkLst>
        </pc:picChg>
        <pc:picChg chg="add mod modCrop">
          <ac:chgData name="Keržič, Eli" userId="1be8cfcd-7adc-4516-8a32-31ebb1411c9e" providerId="ADAL" clId="{35D21E27-3F4F-451F-8F21-92C1973279F6}" dt="2026-05-11T10:11:18.276" v="295" actId="14100"/>
          <ac:picMkLst>
            <pc:docMk/>
            <pc:sldMasterMk cId="0" sldId="2147483648"/>
            <ac:picMk id="16" creationId="{42D7A0C7-1701-2797-45F3-313EB1323606}"/>
          </ac:picMkLst>
        </pc:picChg>
        <pc:picChg chg="add mod">
          <ac:chgData name="Keržič, Eli" userId="1be8cfcd-7adc-4516-8a32-31ebb1411c9e" providerId="ADAL" clId="{35D21E27-3F4F-451F-8F21-92C1973279F6}" dt="2026-05-11T10:03:36.010" v="213" actId="1076"/>
          <ac:picMkLst>
            <pc:docMk/>
            <pc:sldMasterMk cId="0" sldId="2147483648"/>
            <ac:picMk id="17" creationId="{F182B23F-7C4A-EA96-3C30-AEC00C9FD8C7}"/>
          </ac:picMkLst>
        </pc:picChg>
        <pc:picChg chg="add mod">
          <ac:chgData name="Keržič, Eli" userId="1be8cfcd-7adc-4516-8a32-31ebb1411c9e" providerId="ADAL" clId="{35D21E27-3F4F-451F-8F21-92C1973279F6}" dt="2026-05-11T10:10:27.824" v="290" actId="1076"/>
          <ac:picMkLst>
            <pc:docMk/>
            <pc:sldMasterMk cId="0" sldId="2147483648"/>
            <ac:picMk id="18" creationId="{CDB4BF87-1CD2-B060-CCCF-5957D84F3725}"/>
          </ac:picMkLst>
        </pc:picChg>
        <pc:picChg chg="add mod modCrop">
          <ac:chgData name="Keržič, Eli" userId="1be8cfcd-7adc-4516-8a32-31ebb1411c9e" providerId="ADAL" clId="{35D21E27-3F4F-451F-8F21-92C1973279F6}" dt="2026-05-11T10:11:51.074" v="299" actId="1076"/>
          <ac:picMkLst>
            <pc:docMk/>
            <pc:sldMasterMk cId="0" sldId="2147483648"/>
            <ac:picMk id="19" creationId="{F9CA3E65-16CD-DFF5-9564-7EE32FDF041C}"/>
          </ac:picMkLst>
        </pc:picChg>
        <pc:picChg chg="add mod">
          <ac:chgData name="Keržič, Eli" userId="1be8cfcd-7adc-4516-8a32-31ebb1411c9e" providerId="ADAL" clId="{35D21E27-3F4F-451F-8F21-92C1973279F6}" dt="2026-05-11T10:12:50.038" v="302" actId="1076"/>
          <ac:picMkLst>
            <pc:docMk/>
            <pc:sldMasterMk cId="0" sldId="2147483648"/>
            <ac:picMk id="20" creationId="{DB84BCC6-FD0B-189F-AFF4-1116BC34A8B7}"/>
          </ac:picMkLst>
        </pc:picChg>
        <pc:picChg chg="add mod">
          <ac:chgData name="Keržič, Eli" userId="1be8cfcd-7adc-4516-8a32-31ebb1411c9e" providerId="ADAL" clId="{35D21E27-3F4F-451F-8F21-92C1973279F6}" dt="2026-05-11T10:12:41.066" v="300" actId="1076"/>
          <ac:picMkLst>
            <pc:docMk/>
            <pc:sldMasterMk cId="0" sldId="2147483648"/>
            <ac:picMk id="21" creationId="{109A4DCF-2D57-850F-7FF6-1F5FB566952D}"/>
          </ac:picMkLst>
        </pc:picChg>
        <pc:picChg chg="add mod modCrop">
          <ac:chgData name="Keržič, Eli" userId="1be8cfcd-7adc-4516-8a32-31ebb1411c9e" providerId="ADAL" clId="{35D21E27-3F4F-451F-8F21-92C1973279F6}" dt="2026-05-11T10:12:56.885" v="304" actId="1076"/>
          <ac:picMkLst>
            <pc:docMk/>
            <pc:sldMasterMk cId="0" sldId="2147483648"/>
            <ac:picMk id="22" creationId="{B554CBCF-8EC0-7209-1D56-44D4028029AE}"/>
          </ac:picMkLst>
        </pc:picChg>
        <pc:picChg chg="del mod">
          <ac:chgData name="Keržič, Eli" userId="1be8cfcd-7adc-4516-8a32-31ebb1411c9e" providerId="ADAL" clId="{35D21E27-3F4F-451F-8F21-92C1973279F6}" dt="2026-05-11T10:02:48.806" v="201" actId="478"/>
          <ac:picMkLst>
            <pc:docMk/>
            <pc:sldMasterMk cId="0" sldId="2147483648"/>
            <ac:picMk id="30" creationId="{9D52BE8D-A77B-46D5-8E3A-54B916B33378}"/>
          </ac:picMkLst>
        </pc:picChg>
        <pc:picChg chg="del mod">
          <ac:chgData name="Keržič, Eli" userId="1be8cfcd-7adc-4516-8a32-31ebb1411c9e" providerId="ADAL" clId="{35D21E27-3F4F-451F-8F21-92C1973279F6}" dt="2026-05-11T09:46:30.024" v="40" actId="478"/>
          <ac:picMkLst>
            <pc:docMk/>
            <pc:sldMasterMk cId="0" sldId="2147483648"/>
            <ac:picMk id="38" creationId="{24E2F047-068A-470C-AC82-AB0808CAF4C7}"/>
          </ac:picMkLst>
        </pc:picChg>
        <pc:picChg chg="mod">
          <ac:chgData name="Keržič, Eli" userId="1be8cfcd-7adc-4516-8a32-31ebb1411c9e" providerId="ADAL" clId="{35D21E27-3F4F-451F-8F21-92C1973279F6}" dt="2026-05-11T10:00:04.620" v="173"/>
          <ac:picMkLst>
            <pc:docMk/>
            <pc:sldMasterMk cId="0" sldId="2147483648"/>
            <ac:picMk id="47" creationId="{14DFD3A0-9CC6-497C-AC80-ACB9A662E483}"/>
          </ac:picMkLst>
        </pc:picChg>
        <pc:picChg chg="mod">
          <ac:chgData name="Keržič, Eli" userId="1be8cfcd-7adc-4516-8a32-31ebb1411c9e" providerId="ADAL" clId="{35D21E27-3F4F-451F-8F21-92C1973279F6}" dt="2026-05-11T10:00:04.620" v="173"/>
          <ac:picMkLst>
            <pc:docMk/>
            <pc:sldMasterMk cId="0" sldId="2147483648"/>
            <ac:picMk id="49" creationId="{44438098-9D2B-4541-8CEB-0CF26708DC53}"/>
          </ac:picMkLst>
        </pc:picChg>
        <pc:sldLayoutChg chg="modSp">
          <pc:chgData name="Keržič, Eli" userId="1be8cfcd-7adc-4516-8a32-31ebb1411c9e" providerId="ADAL" clId="{35D21E27-3F4F-451F-8F21-92C1973279F6}" dt="2026-05-11T10:00:04.620" v="173"/>
          <pc:sldLayoutMkLst>
            <pc:docMk/>
            <pc:sldMasterMk cId="0" sldId="2147483648"/>
            <pc:sldLayoutMk cId="3063470007" sldId="2147483649"/>
          </pc:sldLayoutMkLst>
          <pc:spChg chg="mod">
            <ac:chgData name="Keržič, Eli" userId="1be8cfcd-7adc-4516-8a32-31ebb1411c9e" providerId="ADAL" clId="{35D21E27-3F4F-451F-8F21-92C1973279F6}" dt="2026-05-11T10:00:04.620" v="173"/>
            <ac:spMkLst>
              <pc:docMk/>
              <pc:sldMasterMk cId="0" sldId="2147483648"/>
              <pc:sldLayoutMk cId="3063470007" sldId="2147483649"/>
              <ac:spMk id="3" creationId="{00000000-0000-0000-0000-000000000000}"/>
            </ac:spMkLst>
          </pc:spChg>
        </pc:sldLayoutChg>
        <pc:sldLayoutChg chg="modSp">
          <pc:chgData name="Keržič, Eli" userId="1be8cfcd-7adc-4516-8a32-31ebb1411c9e" providerId="ADAL" clId="{35D21E27-3F4F-451F-8F21-92C1973279F6}" dt="2026-05-11T10:13:38.579" v="307" actId="14100"/>
          <pc:sldLayoutMkLst>
            <pc:docMk/>
            <pc:sldMasterMk cId="0" sldId="2147483648"/>
            <pc:sldLayoutMk cId="3560969667" sldId="2147483650"/>
          </pc:sldLayoutMkLst>
          <pc:spChg chg="mod">
            <ac:chgData name="Keržič, Eli" userId="1be8cfcd-7adc-4516-8a32-31ebb1411c9e" providerId="ADAL" clId="{35D21E27-3F4F-451F-8F21-92C1973279F6}" dt="2026-05-11T10:13:38.579" v="307" actId="14100"/>
            <ac:spMkLst>
              <pc:docMk/>
              <pc:sldMasterMk cId="0" sldId="2147483648"/>
              <pc:sldLayoutMk cId="3560969667" sldId="2147483650"/>
              <ac:spMk id="3" creationId="{00000000-0000-0000-0000-000000000000}"/>
            </ac:spMkLst>
          </pc:spChg>
        </pc:sldLayoutChg>
        <pc:sldLayoutChg chg="modSp">
          <pc:chgData name="Keržič, Eli" userId="1be8cfcd-7adc-4516-8a32-31ebb1411c9e" providerId="ADAL" clId="{35D21E27-3F4F-451F-8F21-92C1973279F6}" dt="2026-05-11T10:00:04.620" v="173"/>
          <pc:sldLayoutMkLst>
            <pc:docMk/>
            <pc:sldMasterMk cId="0" sldId="2147483648"/>
            <pc:sldLayoutMk cId="886119104" sldId="2147483651"/>
          </pc:sldLayoutMkLst>
          <pc:spChg chg="mod">
            <ac:chgData name="Keržič, Eli" userId="1be8cfcd-7adc-4516-8a32-31ebb1411c9e" providerId="ADAL" clId="{35D21E27-3F4F-451F-8F21-92C1973279F6}" dt="2026-05-11T10:00:04.620" v="173"/>
            <ac:spMkLst>
              <pc:docMk/>
              <pc:sldMasterMk cId="0" sldId="2147483648"/>
              <pc:sldLayoutMk cId="886119104" sldId="2147483651"/>
              <ac:spMk id="2" creationId="{00000000-0000-0000-0000-000000000000}"/>
            </ac:spMkLst>
          </pc:spChg>
          <pc:spChg chg="mod">
            <ac:chgData name="Keržič, Eli" userId="1be8cfcd-7adc-4516-8a32-31ebb1411c9e" providerId="ADAL" clId="{35D21E27-3F4F-451F-8F21-92C1973279F6}" dt="2026-05-11T10:00:04.620" v="173"/>
            <ac:spMkLst>
              <pc:docMk/>
              <pc:sldMasterMk cId="0" sldId="2147483648"/>
              <pc:sldLayoutMk cId="886119104" sldId="2147483651"/>
              <ac:spMk id="3" creationId="{00000000-0000-0000-0000-000000000000}"/>
            </ac:spMkLst>
          </pc:spChg>
        </pc:sldLayoutChg>
        <pc:sldLayoutChg chg="modSp">
          <pc:chgData name="Keržič, Eli" userId="1be8cfcd-7adc-4516-8a32-31ebb1411c9e" providerId="ADAL" clId="{35D21E27-3F4F-451F-8F21-92C1973279F6}" dt="2026-05-11T10:00:04.620" v="173"/>
          <pc:sldLayoutMkLst>
            <pc:docMk/>
            <pc:sldMasterMk cId="0" sldId="2147483648"/>
            <pc:sldLayoutMk cId="3102259300" sldId="2147483652"/>
          </pc:sldLayoutMkLst>
          <pc:spChg chg="mod">
            <ac:chgData name="Keržič, Eli" userId="1be8cfcd-7adc-4516-8a32-31ebb1411c9e" providerId="ADAL" clId="{35D21E27-3F4F-451F-8F21-92C1973279F6}" dt="2026-05-11T10:00:04.620" v="173"/>
            <ac:spMkLst>
              <pc:docMk/>
              <pc:sldMasterMk cId="0" sldId="2147483648"/>
              <pc:sldLayoutMk cId="3102259300" sldId="2147483652"/>
              <ac:spMk id="3" creationId="{00000000-0000-0000-0000-000000000000}"/>
            </ac:spMkLst>
          </pc:spChg>
          <pc:spChg chg="mod">
            <ac:chgData name="Keržič, Eli" userId="1be8cfcd-7adc-4516-8a32-31ebb1411c9e" providerId="ADAL" clId="{35D21E27-3F4F-451F-8F21-92C1973279F6}" dt="2026-05-11T10:00:04.620" v="173"/>
            <ac:spMkLst>
              <pc:docMk/>
              <pc:sldMasterMk cId="0" sldId="2147483648"/>
              <pc:sldLayoutMk cId="3102259300" sldId="2147483652"/>
              <ac:spMk id="4" creationId="{00000000-0000-0000-0000-000000000000}"/>
            </ac:spMkLst>
          </pc:spChg>
        </pc:sldLayoutChg>
        <pc:sldLayoutChg chg="modSp">
          <pc:chgData name="Keržič, Eli" userId="1be8cfcd-7adc-4516-8a32-31ebb1411c9e" providerId="ADAL" clId="{35D21E27-3F4F-451F-8F21-92C1973279F6}" dt="2026-05-11T10:13:49.764" v="309" actId="14100"/>
          <pc:sldLayoutMkLst>
            <pc:docMk/>
            <pc:sldMasterMk cId="0" sldId="2147483648"/>
            <pc:sldLayoutMk cId="3927244438" sldId="2147483653"/>
          </pc:sldLayoutMkLst>
          <pc:spChg chg="mod">
            <ac:chgData name="Keržič, Eli" userId="1be8cfcd-7adc-4516-8a32-31ebb1411c9e" providerId="ADAL" clId="{35D21E27-3F4F-451F-8F21-92C1973279F6}" dt="2026-05-11T10:00:04.620" v="173"/>
            <ac:spMkLst>
              <pc:docMk/>
              <pc:sldMasterMk cId="0" sldId="2147483648"/>
              <pc:sldLayoutMk cId="3927244438" sldId="2147483653"/>
              <ac:spMk id="2" creationId="{00000000-0000-0000-0000-000000000000}"/>
            </ac:spMkLst>
          </pc:spChg>
          <pc:spChg chg="mod">
            <ac:chgData name="Keržič, Eli" userId="1be8cfcd-7adc-4516-8a32-31ebb1411c9e" providerId="ADAL" clId="{35D21E27-3F4F-451F-8F21-92C1973279F6}" dt="2026-05-11T10:00:04.620" v="173"/>
            <ac:spMkLst>
              <pc:docMk/>
              <pc:sldMasterMk cId="0" sldId="2147483648"/>
              <pc:sldLayoutMk cId="3927244438" sldId="2147483653"/>
              <ac:spMk id="3" creationId="{00000000-0000-0000-0000-000000000000}"/>
            </ac:spMkLst>
          </pc:spChg>
          <pc:spChg chg="mod">
            <ac:chgData name="Keržič, Eli" userId="1be8cfcd-7adc-4516-8a32-31ebb1411c9e" providerId="ADAL" clId="{35D21E27-3F4F-451F-8F21-92C1973279F6}" dt="2026-05-11T10:13:47.376" v="308" actId="14100"/>
            <ac:spMkLst>
              <pc:docMk/>
              <pc:sldMasterMk cId="0" sldId="2147483648"/>
              <pc:sldLayoutMk cId="3927244438" sldId="2147483653"/>
              <ac:spMk id="4" creationId="{00000000-0000-0000-0000-000000000000}"/>
            </ac:spMkLst>
          </pc:spChg>
          <pc:spChg chg="mod">
            <ac:chgData name="Keržič, Eli" userId="1be8cfcd-7adc-4516-8a32-31ebb1411c9e" providerId="ADAL" clId="{35D21E27-3F4F-451F-8F21-92C1973279F6}" dt="2026-05-11T10:00:04.620" v="173"/>
            <ac:spMkLst>
              <pc:docMk/>
              <pc:sldMasterMk cId="0" sldId="2147483648"/>
              <pc:sldLayoutMk cId="3927244438" sldId="2147483653"/>
              <ac:spMk id="5" creationId="{00000000-0000-0000-0000-000000000000}"/>
            </ac:spMkLst>
          </pc:spChg>
          <pc:spChg chg="mod">
            <ac:chgData name="Keržič, Eli" userId="1be8cfcd-7adc-4516-8a32-31ebb1411c9e" providerId="ADAL" clId="{35D21E27-3F4F-451F-8F21-92C1973279F6}" dt="2026-05-11T10:13:49.764" v="309" actId="14100"/>
            <ac:spMkLst>
              <pc:docMk/>
              <pc:sldMasterMk cId="0" sldId="2147483648"/>
              <pc:sldLayoutMk cId="3927244438" sldId="2147483653"/>
              <ac:spMk id="6" creationId="{00000000-0000-0000-0000-000000000000}"/>
            </ac:spMkLst>
          </pc:spChg>
        </pc:sldLayoutChg>
        <pc:sldLayoutChg chg="modSp">
          <pc:chgData name="Keržič, Eli" userId="1be8cfcd-7adc-4516-8a32-31ebb1411c9e" providerId="ADAL" clId="{35D21E27-3F4F-451F-8F21-92C1973279F6}" dt="2026-05-11T10:00:04.620" v="173"/>
          <pc:sldLayoutMkLst>
            <pc:docMk/>
            <pc:sldMasterMk cId="0" sldId="2147483648"/>
            <pc:sldLayoutMk cId="3053654757" sldId="2147483655"/>
          </pc:sldLayoutMkLst>
          <pc:spChg chg="mod">
            <ac:chgData name="Keržič, Eli" userId="1be8cfcd-7adc-4516-8a32-31ebb1411c9e" providerId="ADAL" clId="{35D21E27-3F4F-451F-8F21-92C1973279F6}" dt="2026-05-11T10:00:04.620" v="173"/>
            <ac:spMkLst>
              <pc:docMk/>
              <pc:sldMasterMk cId="0" sldId="2147483648"/>
              <pc:sldLayoutMk cId="3053654757" sldId="2147483655"/>
              <ac:spMk id="2" creationId="{00000000-0000-0000-0000-000000000000}"/>
            </ac:spMkLst>
          </pc:spChg>
        </pc:sldLayoutChg>
        <pc:sldLayoutChg chg="modSp">
          <pc:chgData name="Keržič, Eli" userId="1be8cfcd-7adc-4516-8a32-31ebb1411c9e" providerId="ADAL" clId="{35D21E27-3F4F-451F-8F21-92C1973279F6}" dt="2026-05-11T10:14:02.200" v="311" actId="14100"/>
          <pc:sldLayoutMkLst>
            <pc:docMk/>
            <pc:sldMasterMk cId="0" sldId="2147483648"/>
            <pc:sldLayoutMk cId="1335686645" sldId="2147483656"/>
          </pc:sldLayoutMkLst>
          <pc:spChg chg="mod">
            <ac:chgData name="Keržič, Eli" userId="1be8cfcd-7adc-4516-8a32-31ebb1411c9e" providerId="ADAL" clId="{35D21E27-3F4F-451F-8F21-92C1973279F6}" dt="2026-05-11T10:13:58.804" v="310" actId="14100"/>
            <ac:spMkLst>
              <pc:docMk/>
              <pc:sldMasterMk cId="0" sldId="2147483648"/>
              <pc:sldLayoutMk cId="1335686645" sldId="2147483656"/>
              <ac:spMk id="2" creationId="{00000000-0000-0000-0000-000000000000}"/>
            </ac:spMkLst>
          </pc:spChg>
          <pc:spChg chg="mod">
            <ac:chgData name="Keržič, Eli" userId="1be8cfcd-7adc-4516-8a32-31ebb1411c9e" providerId="ADAL" clId="{35D21E27-3F4F-451F-8F21-92C1973279F6}" dt="2026-05-11T10:14:02.200" v="311" actId="14100"/>
            <ac:spMkLst>
              <pc:docMk/>
              <pc:sldMasterMk cId="0" sldId="2147483648"/>
              <pc:sldLayoutMk cId="1335686645" sldId="2147483656"/>
              <ac:spMk id="3" creationId="{00000000-0000-0000-0000-000000000000}"/>
            </ac:spMkLst>
          </pc:spChg>
          <pc:spChg chg="mod">
            <ac:chgData name="Keržič, Eli" userId="1be8cfcd-7adc-4516-8a32-31ebb1411c9e" providerId="ADAL" clId="{35D21E27-3F4F-451F-8F21-92C1973279F6}" dt="2026-05-11T10:00:04.620" v="173"/>
            <ac:spMkLst>
              <pc:docMk/>
              <pc:sldMasterMk cId="0" sldId="2147483648"/>
              <pc:sldLayoutMk cId="1335686645" sldId="2147483656"/>
              <ac:spMk id="4" creationId="{00000000-0000-0000-0000-000000000000}"/>
            </ac:spMkLst>
          </pc:spChg>
        </pc:sldLayoutChg>
        <pc:sldLayoutChg chg="modSp">
          <pc:chgData name="Keržič, Eli" userId="1be8cfcd-7adc-4516-8a32-31ebb1411c9e" providerId="ADAL" clId="{35D21E27-3F4F-451F-8F21-92C1973279F6}" dt="2026-05-11T10:14:13.473" v="313" actId="14100"/>
          <pc:sldLayoutMkLst>
            <pc:docMk/>
            <pc:sldMasterMk cId="0" sldId="2147483648"/>
            <pc:sldLayoutMk cId="2924784952" sldId="2147483657"/>
          </pc:sldLayoutMkLst>
          <pc:spChg chg="mod">
            <ac:chgData name="Keržič, Eli" userId="1be8cfcd-7adc-4516-8a32-31ebb1411c9e" providerId="ADAL" clId="{35D21E27-3F4F-451F-8F21-92C1973279F6}" dt="2026-05-11T10:00:04.620" v="173"/>
            <ac:spMkLst>
              <pc:docMk/>
              <pc:sldMasterMk cId="0" sldId="2147483648"/>
              <pc:sldLayoutMk cId="2924784952" sldId="2147483657"/>
              <ac:spMk id="2" creationId="{00000000-0000-0000-0000-000000000000}"/>
            </ac:spMkLst>
          </pc:spChg>
          <pc:spChg chg="mod">
            <ac:chgData name="Keržič, Eli" userId="1be8cfcd-7adc-4516-8a32-31ebb1411c9e" providerId="ADAL" clId="{35D21E27-3F4F-451F-8F21-92C1973279F6}" dt="2026-05-11T10:14:08.011" v="312" actId="14100"/>
            <ac:spMkLst>
              <pc:docMk/>
              <pc:sldMasterMk cId="0" sldId="2147483648"/>
              <pc:sldLayoutMk cId="2924784952" sldId="2147483657"/>
              <ac:spMk id="3" creationId="{00000000-0000-0000-0000-000000000000}"/>
            </ac:spMkLst>
          </pc:spChg>
          <pc:spChg chg="mod">
            <ac:chgData name="Keržič, Eli" userId="1be8cfcd-7adc-4516-8a32-31ebb1411c9e" providerId="ADAL" clId="{35D21E27-3F4F-451F-8F21-92C1973279F6}" dt="2026-05-11T10:14:13.473" v="313" actId="14100"/>
            <ac:spMkLst>
              <pc:docMk/>
              <pc:sldMasterMk cId="0" sldId="2147483648"/>
              <pc:sldLayoutMk cId="2924784952" sldId="2147483657"/>
              <ac:spMk id="4" creationId="{00000000-0000-0000-0000-000000000000}"/>
            </ac:spMkLst>
          </pc:spChg>
        </pc:sldLayoutChg>
        <pc:sldLayoutChg chg="modSp">
          <pc:chgData name="Keržič, Eli" userId="1be8cfcd-7adc-4516-8a32-31ebb1411c9e" providerId="ADAL" clId="{35D21E27-3F4F-451F-8F21-92C1973279F6}" dt="2026-05-11T10:14:21.462" v="315" actId="14100"/>
          <pc:sldLayoutMkLst>
            <pc:docMk/>
            <pc:sldMasterMk cId="0" sldId="2147483648"/>
            <pc:sldLayoutMk cId="2580059997" sldId="2147483658"/>
          </pc:sldLayoutMkLst>
          <pc:spChg chg="mod">
            <ac:chgData name="Keržič, Eli" userId="1be8cfcd-7adc-4516-8a32-31ebb1411c9e" providerId="ADAL" clId="{35D21E27-3F4F-451F-8F21-92C1973279F6}" dt="2026-05-11T10:14:21.462" v="315" actId="14100"/>
            <ac:spMkLst>
              <pc:docMk/>
              <pc:sldMasterMk cId="0" sldId="2147483648"/>
              <pc:sldLayoutMk cId="2580059997" sldId="2147483658"/>
              <ac:spMk id="3" creationId="{00000000-0000-0000-0000-000000000000}"/>
            </ac:spMkLst>
          </pc:spChg>
        </pc:sldLayoutChg>
        <pc:sldLayoutChg chg="modSp">
          <pc:chgData name="Keržič, Eli" userId="1be8cfcd-7adc-4516-8a32-31ebb1411c9e" providerId="ADAL" clId="{35D21E27-3F4F-451F-8F21-92C1973279F6}" dt="2026-05-11T10:14:28.420" v="317" actId="14100"/>
          <pc:sldLayoutMkLst>
            <pc:docMk/>
            <pc:sldMasterMk cId="0" sldId="2147483648"/>
            <pc:sldLayoutMk cId="1782829549" sldId="2147483659"/>
          </pc:sldLayoutMkLst>
          <pc:spChg chg="mod">
            <ac:chgData name="Keržič, Eli" userId="1be8cfcd-7adc-4516-8a32-31ebb1411c9e" providerId="ADAL" clId="{35D21E27-3F4F-451F-8F21-92C1973279F6}" dt="2026-05-11T10:14:28.420" v="317" actId="14100"/>
            <ac:spMkLst>
              <pc:docMk/>
              <pc:sldMasterMk cId="0" sldId="2147483648"/>
              <pc:sldLayoutMk cId="1782829549" sldId="2147483659"/>
              <ac:spMk id="2" creationId="{00000000-0000-0000-0000-000000000000}"/>
            </ac:spMkLst>
          </pc:spChg>
          <pc:spChg chg="mod">
            <ac:chgData name="Keržič, Eli" userId="1be8cfcd-7adc-4516-8a32-31ebb1411c9e" providerId="ADAL" clId="{35D21E27-3F4F-451F-8F21-92C1973279F6}" dt="2026-05-11T10:14:25.945" v="316" actId="14100"/>
            <ac:spMkLst>
              <pc:docMk/>
              <pc:sldMasterMk cId="0" sldId="2147483648"/>
              <pc:sldLayoutMk cId="1782829549" sldId="2147483659"/>
              <ac:spMk id="3" creationId="{00000000-0000-0000-0000-000000000000}"/>
            </ac:spMkLst>
          </pc:spChg>
        </pc:sldLayoutChg>
      </pc:sldMasterChg>
      <pc:sldMasterChg chg="modSp modSldLayout">
        <pc:chgData name="Keržič, Eli" userId="1be8cfcd-7adc-4516-8a32-31ebb1411c9e" providerId="ADAL" clId="{35D21E27-3F4F-451F-8F21-92C1973279F6}" dt="2026-05-11T10:00:04.620" v="173"/>
        <pc:sldMasterMkLst>
          <pc:docMk/>
          <pc:sldMasterMk cId="1910103574" sldId="2147483660"/>
        </pc:sldMasterMkLst>
        <pc:spChg chg="mod">
          <ac:chgData name="Keržič, Eli" userId="1be8cfcd-7adc-4516-8a32-31ebb1411c9e" providerId="ADAL" clId="{35D21E27-3F4F-451F-8F21-92C1973279F6}" dt="2026-05-11T10:00:04.620" v="173"/>
          <ac:spMkLst>
            <pc:docMk/>
            <pc:sldMasterMk cId="1910103574" sldId="2147483660"/>
            <ac:spMk id="2" creationId="{00000000-0000-0000-0000-000000000000}"/>
          </ac:spMkLst>
        </pc:spChg>
        <pc:spChg chg="mod">
          <ac:chgData name="Keržič, Eli" userId="1be8cfcd-7adc-4516-8a32-31ebb1411c9e" providerId="ADAL" clId="{35D21E27-3F4F-451F-8F21-92C1973279F6}" dt="2026-05-11T10:00:04.620" v="173"/>
          <ac:spMkLst>
            <pc:docMk/>
            <pc:sldMasterMk cId="1910103574" sldId="2147483660"/>
            <ac:spMk id="3" creationId="{00000000-0000-0000-0000-000000000000}"/>
          </ac:spMkLst>
        </pc:spChg>
        <pc:spChg chg="mod">
          <ac:chgData name="Keržič, Eli" userId="1be8cfcd-7adc-4516-8a32-31ebb1411c9e" providerId="ADAL" clId="{35D21E27-3F4F-451F-8F21-92C1973279F6}" dt="2026-05-11T10:00:04.620" v="173"/>
          <ac:spMkLst>
            <pc:docMk/>
            <pc:sldMasterMk cId="1910103574" sldId="2147483660"/>
            <ac:spMk id="4" creationId="{00000000-0000-0000-0000-000000000000}"/>
          </ac:spMkLst>
        </pc:spChg>
        <pc:spChg chg="mod">
          <ac:chgData name="Keržič, Eli" userId="1be8cfcd-7adc-4516-8a32-31ebb1411c9e" providerId="ADAL" clId="{35D21E27-3F4F-451F-8F21-92C1973279F6}" dt="2026-05-11T10:00:04.620" v="173"/>
          <ac:spMkLst>
            <pc:docMk/>
            <pc:sldMasterMk cId="1910103574" sldId="2147483660"/>
            <ac:spMk id="5" creationId="{00000000-0000-0000-0000-000000000000}"/>
          </ac:spMkLst>
        </pc:spChg>
        <pc:spChg chg="mod">
          <ac:chgData name="Keržič, Eli" userId="1be8cfcd-7adc-4516-8a32-31ebb1411c9e" providerId="ADAL" clId="{35D21E27-3F4F-451F-8F21-92C1973279F6}" dt="2026-05-11T10:00:04.620" v="173"/>
          <ac:spMkLst>
            <pc:docMk/>
            <pc:sldMasterMk cId="1910103574" sldId="2147483660"/>
            <ac:spMk id="6" creationId="{00000000-0000-0000-0000-000000000000}"/>
          </ac:spMkLst>
        </pc:spChg>
        <pc:sldLayoutChg chg="modSp">
          <pc:chgData name="Keržič, Eli" userId="1be8cfcd-7adc-4516-8a32-31ebb1411c9e" providerId="ADAL" clId="{35D21E27-3F4F-451F-8F21-92C1973279F6}" dt="2026-05-11T10:00:04.620" v="173"/>
          <pc:sldLayoutMkLst>
            <pc:docMk/>
            <pc:sldMasterMk cId="1910103574" sldId="2147483660"/>
            <pc:sldLayoutMk cId="2446003640" sldId="2147483661"/>
          </pc:sldLayoutMkLst>
          <pc:spChg chg="mod">
            <ac:chgData name="Keržič, Eli" userId="1be8cfcd-7adc-4516-8a32-31ebb1411c9e" providerId="ADAL" clId="{35D21E27-3F4F-451F-8F21-92C1973279F6}" dt="2026-05-11T10:00:04.620" v="173"/>
            <ac:spMkLst>
              <pc:docMk/>
              <pc:sldMasterMk cId="1910103574" sldId="2147483660"/>
              <pc:sldLayoutMk cId="2446003640" sldId="2147483661"/>
              <ac:spMk id="2" creationId="{00000000-0000-0000-0000-000000000000}"/>
            </ac:spMkLst>
          </pc:spChg>
          <pc:spChg chg="mod">
            <ac:chgData name="Keržič, Eli" userId="1be8cfcd-7adc-4516-8a32-31ebb1411c9e" providerId="ADAL" clId="{35D21E27-3F4F-451F-8F21-92C1973279F6}" dt="2026-05-11T10:00:04.620" v="173"/>
            <ac:spMkLst>
              <pc:docMk/>
              <pc:sldMasterMk cId="1910103574" sldId="2147483660"/>
              <pc:sldLayoutMk cId="2446003640" sldId="2147483661"/>
              <ac:spMk id="3" creationId="{00000000-0000-0000-0000-000000000000}"/>
            </ac:spMkLst>
          </pc:spChg>
        </pc:sldLayoutChg>
        <pc:sldLayoutChg chg="modSp">
          <pc:chgData name="Keržič, Eli" userId="1be8cfcd-7adc-4516-8a32-31ebb1411c9e" providerId="ADAL" clId="{35D21E27-3F4F-451F-8F21-92C1973279F6}" dt="2026-05-11T10:00:04.620" v="173"/>
          <pc:sldLayoutMkLst>
            <pc:docMk/>
            <pc:sldMasterMk cId="1910103574" sldId="2147483660"/>
            <pc:sldLayoutMk cId="2067186746" sldId="2147483663"/>
          </pc:sldLayoutMkLst>
          <pc:spChg chg="mod">
            <ac:chgData name="Keržič, Eli" userId="1be8cfcd-7adc-4516-8a32-31ebb1411c9e" providerId="ADAL" clId="{35D21E27-3F4F-451F-8F21-92C1973279F6}" dt="2026-05-11T10:00:04.620" v="173"/>
            <ac:spMkLst>
              <pc:docMk/>
              <pc:sldMasterMk cId="1910103574" sldId="2147483660"/>
              <pc:sldLayoutMk cId="2067186746" sldId="2147483663"/>
              <ac:spMk id="2" creationId="{00000000-0000-0000-0000-000000000000}"/>
            </ac:spMkLst>
          </pc:spChg>
          <pc:spChg chg="mod">
            <ac:chgData name="Keržič, Eli" userId="1be8cfcd-7adc-4516-8a32-31ebb1411c9e" providerId="ADAL" clId="{35D21E27-3F4F-451F-8F21-92C1973279F6}" dt="2026-05-11T10:00:04.620" v="173"/>
            <ac:spMkLst>
              <pc:docMk/>
              <pc:sldMasterMk cId="1910103574" sldId="2147483660"/>
              <pc:sldLayoutMk cId="2067186746" sldId="2147483663"/>
              <ac:spMk id="3" creationId="{00000000-0000-0000-0000-000000000000}"/>
            </ac:spMkLst>
          </pc:spChg>
        </pc:sldLayoutChg>
        <pc:sldLayoutChg chg="modSp">
          <pc:chgData name="Keržič, Eli" userId="1be8cfcd-7adc-4516-8a32-31ebb1411c9e" providerId="ADAL" clId="{35D21E27-3F4F-451F-8F21-92C1973279F6}" dt="2026-05-11T10:00:04.620" v="173"/>
          <pc:sldLayoutMkLst>
            <pc:docMk/>
            <pc:sldMasterMk cId="1910103574" sldId="2147483660"/>
            <pc:sldLayoutMk cId="3192226894" sldId="2147483664"/>
          </pc:sldLayoutMkLst>
          <pc:spChg chg="mod">
            <ac:chgData name="Keržič, Eli" userId="1be8cfcd-7adc-4516-8a32-31ebb1411c9e" providerId="ADAL" clId="{35D21E27-3F4F-451F-8F21-92C1973279F6}" dt="2026-05-11T10:00:04.620" v="173"/>
            <ac:spMkLst>
              <pc:docMk/>
              <pc:sldMasterMk cId="1910103574" sldId="2147483660"/>
              <pc:sldLayoutMk cId="3192226894" sldId="2147483664"/>
              <ac:spMk id="3" creationId="{00000000-0000-0000-0000-000000000000}"/>
            </ac:spMkLst>
          </pc:spChg>
          <pc:spChg chg="mod">
            <ac:chgData name="Keržič, Eli" userId="1be8cfcd-7adc-4516-8a32-31ebb1411c9e" providerId="ADAL" clId="{35D21E27-3F4F-451F-8F21-92C1973279F6}" dt="2026-05-11T10:00:04.620" v="173"/>
            <ac:spMkLst>
              <pc:docMk/>
              <pc:sldMasterMk cId="1910103574" sldId="2147483660"/>
              <pc:sldLayoutMk cId="3192226894" sldId="2147483664"/>
              <ac:spMk id="4" creationId="{00000000-0000-0000-0000-000000000000}"/>
            </ac:spMkLst>
          </pc:spChg>
        </pc:sldLayoutChg>
        <pc:sldLayoutChg chg="modSp">
          <pc:chgData name="Keržič, Eli" userId="1be8cfcd-7adc-4516-8a32-31ebb1411c9e" providerId="ADAL" clId="{35D21E27-3F4F-451F-8F21-92C1973279F6}" dt="2026-05-11T10:00:04.620" v="173"/>
          <pc:sldLayoutMkLst>
            <pc:docMk/>
            <pc:sldMasterMk cId="1910103574" sldId="2147483660"/>
            <pc:sldLayoutMk cId="3714088154" sldId="2147483665"/>
          </pc:sldLayoutMkLst>
          <pc:spChg chg="mod">
            <ac:chgData name="Keržič, Eli" userId="1be8cfcd-7adc-4516-8a32-31ebb1411c9e" providerId="ADAL" clId="{35D21E27-3F4F-451F-8F21-92C1973279F6}" dt="2026-05-11T10:00:04.620" v="173"/>
            <ac:spMkLst>
              <pc:docMk/>
              <pc:sldMasterMk cId="1910103574" sldId="2147483660"/>
              <pc:sldLayoutMk cId="3714088154" sldId="2147483665"/>
              <ac:spMk id="3" creationId="{00000000-0000-0000-0000-000000000000}"/>
            </ac:spMkLst>
          </pc:spChg>
          <pc:spChg chg="mod">
            <ac:chgData name="Keržič, Eli" userId="1be8cfcd-7adc-4516-8a32-31ebb1411c9e" providerId="ADAL" clId="{35D21E27-3F4F-451F-8F21-92C1973279F6}" dt="2026-05-11T10:00:04.620" v="173"/>
            <ac:spMkLst>
              <pc:docMk/>
              <pc:sldMasterMk cId="1910103574" sldId="2147483660"/>
              <pc:sldLayoutMk cId="3714088154" sldId="2147483665"/>
              <ac:spMk id="4" creationId="{00000000-0000-0000-0000-000000000000}"/>
            </ac:spMkLst>
          </pc:spChg>
          <pc:spChg chg="mod">
            <ac:chgData name="Keržič, Eli" userId="1be8cfcd-7adc-4516-8a32-31ebb1411c9e" providerId="ADAL" clId="{35D21E27-3F4F-451F-8F21-92C1973279F6}" dt="2026-05-11T10:00:04.620" v="173"/>
            <ac:spMkLst>
              <pc:docMk/>
              <pc:sldMasterMk cId="1910103574" sldId="2147483660"/>
              <pc:sldLayoutMk cId="3714088154" sldId="2147483665"/>
              <ac:spMk id="5" creationId="{00000000-0000-0000-0000-000000000000}"/>
            </ac:spMkLst>
          </pc:spChg>
          <pc:spChg chg="mod">
            <ac:chgData name="Keržič, Eli" userId="1be8cfcd-7adc-4516-8a32-31ebb1411c9e" providerId="ADAL" clId="{35D21E27-3F4F-451F-8F21-92C1973279F6}" dt="2026-05-11T10:00:04.620" v="173"/>
            <ac:spMkLst>
              <pc:docMk/>
              <pc:sldMasterMk cId="1910103574" sldId="2147483660"/>
              <pc:sldLayoutMk cId="3714088154" sldId="2147483665"/>
              <ac:spMk id="6" creationId="{00000000-0000-0000-0000-000000000000}"/>
            </ac:spMkLst>
          </pc:spChg>
        </pc:sldLayoutChg>
        <pc:sldLayoutChg chg="modSp">
          <pc:chgData name="Keržič, Eli" userId="1be8cfcd-7adc-4516-8a32-31ebb1411c9e" providerId="ADAL" clId="{35D21E27-3F4F-451F-8F21-92C1973279F6}" dt="2026-05-11T10:00:04.620" v="173"/>
          <pc:sldLayoutMkLst>
            <pc:docMk/>
            <pc:sldMasterMk cId="1910103574" sldId="2147483660"/>
            <pc:sldLayoutMk cId="2035555962" sldId="2147483668"/>
          </pc:sldLayoutMkLst>
          <pc:spChg chg="mod">
            <ac:chgData name="Keržič, Eli" userId="1be8cfcd-7adc-4516-8a32-31ebb1411c9e" providerId="ADAL" clId="{35D21E27-3F4F-451F-8F21-92C1973279F6}" dt="2026-05-11T10:00:04.620" v="173"/>
            <ac:spMkLst>
              <pc:docMk/>
              <pc:sldMasterMk cId="1910103574" sldId="2147483660"/>
              <pc:sldLayoutMk cId="2035555962" sldId="2147483668"/>
              <ac:spMk id="2" creationId="{00000000-0000-0000-0000-000000000000}"/>
            </ac:spMkLst>
          </pc:spChg>
          <pc:spChg chg="mod">
            <ac:chgData name="Keržič, Eli" userId="1be8cfcd-7adc-4516-8a32-31ebb1411c9e" providerId="ADAL" clId="{35D21E27-3F4F-451F-8F21-92C1973279F6}" dt="2026-05-11T10:00:04.620" v="173"/>
            <ac:spMkLst>
              <pc:docMk/>
              <pc:sldMasterMk cId="1910103574" sldId="2147483660"/>
              <pc:sldLayoutMk cId="2035555962" sldId="2147483668"/>
              <ac:spMk id="3" creationId="{00000000-0000-0000-0000-000000000000}"/>
            </ac:spMkLst>
          </pc:spChg>
          <pc:spChg chg="mod">
            <ac:chgData name="Keržič, Eli" userId="1be8cfcd-7adc-4516-8a32-31ebb1411c9e" providerId="ADAL" clId="{35D21E27-3F4F-451F-8F21-92C1973279F6}" dt="2026-05-11T10:00:04.620" v="173"/>
            <ac:spMkLst>
              <pc:docMk/>
              <pc:sldMasterMk cId="1910103574" sldId="2147483660"/>
              <pc:sldLayoutMk cId="2035555962" sldId="2147483668"/>
              <ac:spMk id="4" creationId="{00000000-0000-0000-0000-000000000000}"/>
            </ac:spMkLst>
          </pc:spChg>
        </pc:sldLayoutChg>
        <pc:sldLayoutChg chg="modSp">
          <pc:chgData name="Keržič, Eli" userId="1be8cfcd-7adc-4516-8a32-31ebb1411c9e" providerId="ADAL" clId="{35D21E27-3F4F-451F-8F21-92C1973279F6}" dt="2026-05-11T10:00:04.620" v="173"/>
          <pc:sldLayoutMkLst>
            <pc:docMk/>
            <pc:sldMasterMk cId="1910103574" sldId="2147483660"/>
            <pc:sldLayoutMk cId="4151901728" sldId="2147483669"/>
          </pc:sldLayoutMkLst>
          <pc:spChg chg="mod">
            <ac:chgData name="Keržič, Eli" userId="1be8cfcd-7adc-4516-8a32-31ebb1411c9e" providerId="ADAL" clId="{35D21E27-3F4F-451F-8F21-92C1973279F6}" dt="2026-05-11T10:00:04.620" v="173"/>
            <ac:spMkLst>
              <pc:docMk/>
              <pc:sldMasterMk cId="1910103574" sldId="2147483660"/>
              <pc:sldLayoutMk cId="4151901728" sldId="2147483669"/>
              <ac:spMk id="2" creationId="{00000000-0000-0000-0000-000000000000}"/>
            </ac:spMkLst>
          </pc:spChg>
          <pc:spChg chg="mod">
            <ac:chgData name="Keržič, Eli" userId="1be8cfcd-7adc-4516-8a32-31ebb1411c9e" providerId="ADAL" clId="{35D21E27-3F4F-451F-8F21-92C1973279F6}" dt="2026-05-11T10:00:04.620" v="173"/>
            <ac:spMkLst>
              <pc:docMk/>
              <pc:sldMasterMk cId="1910103574" sldId="2147483660"/>
              <pc:sldLayoutMk cId="4151901728" sldId="2147483669"/>
              <ac:spMk id="3" creationId="{00000000-0000-0000-0000-000000000000}"/>
            </ac:spMkLst>
          </pc:spChg>
          <pc:spChg chg="mod">
            <ac:chgData name="Keržič, Eli" userId="1be8cfcd-7adc-4516-8a32-31ebb1411c9e" providerId="ADAL" clId="{35D21E27-3F4F-451F-8F21-92C1973279F6}" dt="2026-05-11T10:00:04.620" v="173"/>
            <ac:spMkLst>
              <pc:docMk/>
              <pc:sldMasterMk cId="1910103574" sldId="2147483660"/>
              <pc:sldLayoutMk cId="4151901728" sldId="2147483669"/>
              <ac:spMk id="4" creationId="{00000000-0000-0000-0000-000000000000}"/>
            </ac:spMkLst>
          </pc:spChg>
        </pc:sldLayoutChg>
        <pc:sldLayoutChg chg="modSp">
          <pc:chgData name="Keržič, Eli" userId="1be8cfcd-7adc-4516-8a32-31ebb1411c9e" providerId="ADAL" clId="{35D21E27-3F4F-451F-8F21-92C1973279F6}" dt="2026-05-11T10:00:04.620" v="173"/>
          <pc:sldLayoutMkLst>
            <pc:docMk/>
            <pc:sldMasterMk cId="1910103574" sldId="2147483660"/>
            <pc:sldLayoutMk cId="196479257" sldId="2147483671"/>
          </pc:sldLayoutMkLst>
          <pc:spChg chg="mod">
            <ac:chgData name="Keržič, Eli" userId="1be8cfcd-7adc-4516-8a32-31ebb1411c9e" providerId="ADAL" clId="{35D21E27-3F4F-451F-8F21-92C1973279F6}" dt="2026-05-11T10:00:04.620" v="173"/>
            <ac:spMkLst>
              <pc:docMk/>
              <pc:sldMasterMk cId="1910103574" sldId="2147483660"/>
              <pc:sldLayoutMk cId="196479257" sldId="2147483671"/>
              <ac:spMk id="2" creationId="{00000000-0000-0000-0000-000000000000}"/>
            </ac:spMkLst>
          </pc:spChg>
          <pc:spChg chg="mod">
            <ac:chgData name="Keržič, Eli" userId="1be8cfcd-7adc-4516-8a32-31ebb1411c9e" providerId="ADAL" clId="{35D21E27-3F4F-451F-8F21-92C1973279F6}" dt="2026-05-11T10:00:04.620" v="173"/>
            <ac:spMkLst>
              <pc:docMk/>
              <pc:sldMasterMk cId="1910103574" sldId="2147483660"/>
              <pc:sldLayoutMk cId="196479257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71" cy="495699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028" y="0"/>
            <a:ext cx="2944870" cy="495699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>
              <a:defRPr sz="1200"/>
            </a:lvl1pPr>
          </a:lstStyle>
          <a:p>
            <a:pPr>
              <a:defRPr/>
            </a:pPr>
            <a:fld id="{F2B96EDB-45C1-4B01-ADC3-CADEC6964BD7}" type="datetimeFigureOut">
              <a:rPr lang="sl-SI"/>
              <a:pPr>
                <a:defRPr/>
              </a:pPr>
              <a:t>11. 05. 2026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708"/>
            <a:ext cx="2944871" cy="495698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028" y="9408708"/>
            <a:ext cx="2944870" cy="495698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r">
              <a:defRPr sz="1200"/>
            </a:lvl1pPr>
          </a:lstStyle>
          <a:p>
            <a:pPr>
              <a:defRPr/>
            </a:pPr>
            <a:fld id="{8486BFA6-809E-4368-AD82-A0C74DC709C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6172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71" cy="495699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028" y="0"/>
            <a:ext cx="2944870" cy="495699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>
              <a:defRPr sz="1200"/>
            </a:lvl1pPr>
          </a:lstStyle>
          <a:p>
            <a:pPr>
              <a:defRPr/>
            </a:pPr>
            <a:fld id="{49954018-CBAD-40BA-BE74-1986B3925244}" type="datetimeFigureOut">
              <a:rPr lang="sl-SI"/>
              <a:pPr>
                <a:defRPr/>
              </a:pPr>
              <a:t>11. 05. 2026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9" tIns="45990" rIns="91979" bIns="4599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970" y="4705150"/>
            <a:ext cx="5436561" cy="4458099"/>
          </a:xfrm>
          <a:prstGeom prst="rect">
            <a:avLst/>
          </a:prstGeom>
        </p:spPr>
        <p:txBody>
          <a:bodyPr vert="horz" lIns="91979" tIns="45990" rIns="91979" bIns="4599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708"/>
            <a:ext cx="2944871" cy="495698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028" y="9408708"/>
            <a:ext cx="2944870" cy="495698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r">
              <a:defRPr sz="1200"/>
            </a:lvl1pPr>
          </a:lstStyle>
          <a:p>
            <a:pPr>
              <a:defRPr/>
            </a:pPr>
            <a:fld id="{C54B76D8-7942-408B-88ED-5D5ED055289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86749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dirty="0"/>
              <a:t>Kliknite, če želite urediti slog podnaslova matrice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D25DDF-0E40-0B0F-66DB-4722E52B2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47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844824"/>
            <a:ext cx="10363200" cy="432048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58005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124744"/>
            <a:ext cx="2590800" cy="504056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124744"/>
            <a:ext cx="7569200" cy="504056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782829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FA49-0186-4A41-9410-C52D05B3BF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600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FA49-0186-4A41-9410-C52D05B3BF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7531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FA49-0186-4A41-9410-C52D05B3BF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7186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FA49-0186-4A41-9410-C52D05B3BF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2226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FA49-0186-4A41-9410-C52D05B3BF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4088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FA49-0186-4A41-9410-C52D05B3BF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759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FA49-0186-4A41-9410-C52D05B3BF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6645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FA49-0186-4A41-9410-C52D05B3BF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555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44824"/>
            <a:ext cx="10363200" cy="432048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560969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FA49-0186-4A41-9410-C52D05B3BF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1901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FA49-0186-4A41-9410-C52D05B3BF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5383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FA49-0186-4A41-9410-C52D05B3BF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47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88611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424" y="1772816"/>
            <a:ext cx="508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11" y="1772816"/>
            <a:ext cx="508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10225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392" y="2348880"/>
            <a:ext cx="5386917" cy="3888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013" y="2348880"/>
            <a:ext cx="5389033" cy="3888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92724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63165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37493" y="6489972"/>
            <a:ext cx="2540000" cy="251396"/>
          </a:xfrm>
          <a:prstGeom prst="rect">
            <a:avLst/>
          </a:prstGeom>
          <a:ln/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FF1012E4-D192-4AD1-B4DD-8AA922377C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5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731834"/>
            <a:ext cx="4011084" cy="7032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731834"/>
            <a:ext cx="6815667" cy="53943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33568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08719"/>
            <a:ext cx="7315200" cy="38188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1584" y="5517232"/>
            <a:ext cx="7392821" cy="648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92478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tif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20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074440"/>
            <a:ext cx="10363200" cy="6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dirty="0"/>
              <a:t>Kliknite, če želite urediti slog naslova matrice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44824"/>
            <a:ext cx="103632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14DFD3A0-9CC6-497C-AC80-ACB9A662E48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3" t="1" r="-476" b="-3483"/>
          <a:stretch/>
        </p:blipFill>
        <p:spPr bwMode="auto">
          <a:xfrm>
            <a:off x="1103448" y="-1020"/>
            <a:ext cx="4372093" cy="64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44438098-9D2B-4541-8CEB-0CF26708DC5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3" t="1" r="-476" b="-3483"/>
          <a:stretch/>
        </p:blipFill>
        <p:spPr bwMode="auto">
          <a:xfrm>
            <a:off x="6674301" y="0"/>
            <a:ext cx="4414255" cy="64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0" name="Rectangle 2">
            <a:extLst>
              <a:ext uri="{FF2B5EF4-FFF2-40B4-BE49-F238E27FC236}">
                <a16:creationId xmlns:a16="http://schemas.microsoft.com/office/drawing/2014/main" id="{56742594-A972-4CDA-B95E-BCCBD5EF49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488488" y="6486725"/>
            <a:ext cx="1490390" cy="28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it-IT" sz="1200" kern="0" dirty="0"/>
              <a:t>GOZD in LES 2026</a:t>
            </a:r>
            <a:endParaRPr lang="en-US" sz="1200" kern="0" dirty="0"/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C786041A-F217-57C9-DC07-B86ECD6DCD0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2" y="16902"/>
            <a:ext cx="815950" cy="605552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42D7A0C7-1701-2797-45F3-313EB132360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 l="8178" t="10667" r="7345" b="10681"/>
          <a:stretch>
            <a:fillRect/>
          </a:stretch>
        </p:blipFill>
        <p:spPr>
          <a:xfrm>
            <a:off x="11029251" y="7941"/>
            <a:ext cx="1115421" cy="678952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F182B23F-7C4A-EA96-3C30-AEC00C9FD8C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681519" y="-1020"/>
            <a:ext cx="785562" cy="765724"/>
          </a:xfrm>
          <a:prstGeom prst="rect">
            <a:avLst/>
          </a:prstGeom>
        </p:spPr>
      </p:pic>
      <p:pic>
        <p:nvPicPr>
          <p:cNvPr id="18" name="Picture 11" descr="Aktualne in načrtovane finančne spodbude Ministrstva za okolje, podnebje in  energijo - RASR">
            <a:extLst>
              <a:ext uri="{FF2B5EF4-FFF2-40B4-BE49-F238E27FC236}">
                <a16:creationId xmlns:a16="http://schemas.microsoft.com/office/drawing/2014/main" id="{CDB4BF87-1CD2-B060-CCCF-5957D84F372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343567"/>
            <a:ext cx="1631504" cy="496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9" descr="Text&#10;&#10;Description automatically generated">
            <a:extLst>
              <a:ext uri="{FF2B5EF4-FFF2-40B4-BE49-F238E27FC236}">
                <a16:creationId xmlns:a16="http://schemas.microsoft.com/office/drawing/2014/main" id="{F9CA3E65-16CD-DFF5-9564-7EE32FDF041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t="16732" r="8001" b="17658"/>
          <a:stretch>
            <a:fillRect/>
          </a:stretch>
        </p:blipFill>
        <p:spPr>
          <a:xfrm>
            <a:off x="2856632" y="6381328"/>
            <a:ext cx="1922478" cy="457008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DB84BCC6-FD0B-189F-AFF4-1116BC34A8B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092461" y="6381328"/>
            <a:ext cx="629972" cy="419981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109A4DCF-2D57-850F-7FF6-1F5FB566952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17236" r="4326" b="13437"/>
          <a:stretch>
            <a:fillRect/>
          </a:stretch>
        </p:blipFill>
        <p:spPr>
          <a:xfrm>
            <a:off x="6120413" y="6408898"/>
            <a:ext cx="1510473" cy="419981"/>
          </a:xfrm>
          <a:prstGeom prst="rect">
            <a:avLst/>
          </a:prstGeom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id="{B554CBCF-8EC0-7209-1D56-44D4028029AE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 l="-1" r="-95"/>
          <a:stretch>
            <a:fillRect/>
          </a:stretch>
        </p:blipFill>
        <p:spPr>
          <a:xfrm>
            <a:off x="8028866" y="6388449"/>
            <a:ext cx="2016224" cy="4162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mbria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mbria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Cambria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mbria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mbria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2FA49-0186-4A41-9410-C52D05B3BF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010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75E8-B85B-4F57-90A1-E0E3B8B79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0428"/>
            <a:ext cx="7772400" cy="1470025"/>
          </a:xfrm>
        </p:spPr>
        <p:txBody>
          <a:bodyPr/>
          <a:lstStyle/>
          <a:p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64E8D-F010-4DC6-8454-16DEBA4F4F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945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0942D9-4E61-6188-119F-9622E225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2FAA31E-0E69-7DE9-25B1-21F285FCA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3053955"/>
      </p:ext>
    </p:extLst>
  </p:cSld>
  <p:clrMapOvr>
    <a:masterClrMapping/>
  </p:clrMapOvr>
</p:sld>
</file>

<file path=ppt/theme/theme1.xml><?xml version="1.0" encoding="utf-8"?>
<a:theme xmlns:a="http://schemas.openxmlformats.org/drawingml/2006/main" name="1-Predstavitev GIS-leto-gozdov_UL">
  <a:themeElements>
    <a:clrScheme name="GIS-osnov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IS-osnov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IS-osnov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S-osnov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IS-osnov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S-osnov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S-osnov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S-osnov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IS-osnov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dstavitev GOZD-LES-2019" id="{4C6CD517-0119-4AB7-9056-20F92B60AC2E}" vid="{84ED216D-291C-4A10-9C5E-972CBCE3F42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stavitev GOZD-LES-2019" id="{4C6CD517-0119-4AB7-9056-20F92B60AC2E}" vid="{E4AD1D59-6FEF-4EFC-B9CC-43431D01AE3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Gozd in les 2019_predloga za predstavitev</Template>
  <TotalTime>286</TotalTime>
  <Words>0</Words>
  <Application>Microsoft Office PowerPoint</Application>
  <PresentationFormat>Širokozaslonsko</PresentationFormat>
  <Paragraphs>0</Paragraphs>
  <Slides>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</vt:i4>
      </vt:variant>
    </vt:vector>
  </HeadingPairs>
  <TitlesOfParts>
    <vt:vector size="9" baseType="lpstr">
      <vt:lpstr>Arial</vt:lpstr>
      <vt:lpstr>Calibri</vt:lpstr>
      <vt:lpstr>Cambria</vt:lpstr>
      <vt:lpstr>Tahoma</vt:lpstr>
      <vt:lpstr>Times New Roman</vt:lpstr>
      <vt:lpstr>1-Predstavitev GIS-leto-gozdov_UL</vt:lpstr>
      <vt:lpstr>Custom Design</vt:lpstr>
      <vt:lpstr>PowerPointova predstavitev</vt:lpstr>
      <vt:lpstr>PowerPointova predstavitev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Peter Železnik</dc:creator>
  <cp:lastModifiedBy>Keržič, Eli</cp:lastModifiedBy>
  <cp:revision>24</cp:revision>
  <cp:lastPrinted>2019-05-16T08:31:17Z</cp:lastPrinted>
  <dcterms:created xsi:type="dcterms:W3CDTF">2021-04-29T10:36:05Z</dcterms:created>
  <dcterms:modified xsi:type="dcterms:W3CDTF">2026-05-11T10:14:50Z</dcterms:modified>
</cp:coreProperties>
</file>