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5"/>
  </p:notesMasterIdLst>
  <p:handoutMasterIdLst>
    <p:handoutMasterId r:id="rId6"/>
  </p:handoutMasterIdLst>
  <p:sldIdLst>
    <p:sldId id="256" r:id="rId3"/>
    <p:sldId id="257" r:id="rId4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9900"/>
    <a:srgbClr val="336600"/>
    <a:srgbClr val="996633"/>
    <a:srgbClr val="669900"/>
    <a:srgbClr val="99CC00"/>
    <a:srgbClr val="808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91" autoAdjust="0"/>
    <p:restoredTop sz="94660"/>
  </p:normalViewPr>
  <p:slideViewPr>
    <p:cSldViewPr>
      <p:cViewPr varScale="1">
        <p:scale>
          <a:sx n="127" d="100"/>
          <a:sy n="127" d="100"/>
        </p:scale>
        <p:origin x="1146" y="12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9" d="100"/>
          <a:sy n="69" d="100"/>
        </p:scale>
        <p:origin x="-2082" y="492"/>
      </p:cViewPr>
      <p:guideLst>
        <p:guide orient="horz" pos="3121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71" cy="495699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028" y="0"/>
            <a:ext cx="2944870" cy="495699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>
              <a:defRPr sz="1200"/>
            </a:lvl1pPr>
          </a:lstStyle>
          <a:p>
            <a:pPr>
              <a:defRPr/>
            </a:pPr>
            <a:fld id="{F2B96EDB-45C1-4B01-ADC3-CADEC6964BD7}" type="datetimeFigureOut">
              <a:rPr lang="sl-SI"/>
              <a:pPr>
                <a:defRPr/>
              </a:pPr>
              <a:t>2. 04. 2025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708"/>
            <a:ext cx="2944871" cy="495698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028" y="9408708"/>
            <a:ext cx="2944870" cy="495698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>
              <a:defRPr sz="1200"/>
            </a:lvl1pPr>
          </a:lstStyle>
          <a:p>
            <a:pPr>
              <a:defRPr/>
            </a:pPr>
            <a:fld id="{8486BFA6-809E-4368-AD82-A0C74DC709CC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06172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71" cy="495699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028" y="0"/>
            <a:ext cx="2944870" cy="495699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>
              <a:defRPr sz="1200"/>
            </a:lvl1pPr>
          </a:lstStyle>
          <a:p>
            <a:pPr>
              <a:defRPr/>
            </a:pPr>
            <a:fld id="{49954018-CBAD-40BA-BE74-1986B3925244}" type="datetimeFigureOut">
              <a:rPr lang="sl-SI"/>
              <a:pPr>
                <a:defRPr/>
              </a:pPr>
              <a:t>2. 04. 2025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sl-SI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970" y="4705150"/>
            <a:ext cx="5436561" cy="4458099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l-SI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708"/>
            <a:ext cx="2944871" cy="495698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028" y="9408708"/>
            <a:ext cx="2944870" cy="495698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>
              <a:defRPr sz="1200"/>
            </a:lvl1pPr>
          </a:lstStyle>
          <a:p>
            <a:pPr>
              <a:defRPr/>
            </a:pPr>
            <a:fld id="{C54B76D8-7942-408B-88ED-5D5ED0552898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686749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l-SI" dirty="0"/>
              <a:t>Kliknite, če želite urediti slog podnaslova matrice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D25DDF-0E40-0B0F-66DB-4722E52B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347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3560969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886119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3568" y="1772816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1772816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310225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44" y="2348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009" y="2348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3927244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</p:spTree>
    <p:extLst>
      <p:ext uri="{BB962C8B-B14F-4D97-AF65-F5344CB8AC3E}">
        <p14:creationId xmlns:p14="http://schemas.microsoft.com/office/powerpoint/2010/main" val="163165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228120" y="6489972"/>
            <a:ext cx="1905000" cy="251396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FF1012E4-D192-4AD1-B4DD-8AA922377C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54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1335686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l-SI" noProof="0"/>
              <a:t>Kliknite ikono, če želite dodati sliko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3688" y="5517232"/>
            <a:ext cx="55446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2924784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2580059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124744"/>
            <a:ext cx="1943100" cy="5184576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124744"/>
            <a:ext cx="5676900" cy="5184576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1782829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46003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87531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67186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92226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4088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1759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66645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35555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51901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853832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47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74440"/>
            <a:ext cx="7772400" cy="69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dirty="0"/>
              <a:t>Kliknite, če želite urediti slog naslova matrice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44824"/>
            <a:ext cx="7772400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  <a:endParaRPr lang="en-US" dirty="0"/>
          </a:p>
        </p:txBody>
      </p:sp>
      <p:pic>
        <p:nvPicPr>
          <p:cNvPr id="30" name="Slika 29">
            <a:extLst>
              <a:ext uri="{FF2B5EF4-FFF2-40B4-BE49-F238E27FC236}">
                <a16:creationId xmlns:a16="http://schemas.microsoft.com/office/drawing/2014/main" id="{9D52BE8D-A77B-46D5-8E3A-54B916B3337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209" y="-752"/>
            <a:ext cx="635960" cy="622453"/>
          </a:xfrm>
          <a:prstGeom prst="rect">
            <a:avLst/>
          </a:prstGeom>
        </p:spPr>
      </p:pic>
      <p:pic>
        <p:nvPicPr>
          <p:cNvPr id="38" name="Slika 37">
            <a:extLst>
              <a:ext uri="{FF2B5EF4-FFF2-40B4-BE49-F238E27FC236}">
                <a16:creationId xmlns:a16="http://schemas.microsoft.com/office/drawing/2014/main" id="{24E2F047-068A-470C-AC82-AB0808CAF4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4300" t="3490" r="4679" b="7380"/>
          <a:stretch/>
        </p:blipFill>
        <p:spPr>
          <a:xfrm>
            <a:off x="2766" y="3813"/>
            <a:ext cx="824819" cy="594157"/>
          </a:xfrm>
          <a:prstGeom prst="rect">
            <a:avLst/>
          </a:prstGeom>
        </p:spPr>
      </p:pic>
      <p:pic>
        <p:nvPicPr>
          <p:cNvPr id="47" name="Picture 2">
            <a:extLst>
              <a:ext uri="{FF2B5EF4-FFF2-40B4-BE49-F238E27FC236}">
                <a16:creationId xmlns:a16="http://schemas.microsoft.com/office/drawing/2014/main" id="{14DFD3A0-9CC6-497C-AC80-ACB9A662E48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3" t="1" r="-476" b="-3483"/>
          <a:stretch/>
        </p:blipFill>
        <p:spPr bwMode="auto">
          <a:xfrm>
            <a:off x="827586" y="-1020"/>
            <a:ext cx="3279070" cy="64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44438098-9D2B-4541-8CEB-0CF26708DC5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3" t="1" r="-476" b="-3483"/>
          <a:stretch/>
        </p:blipFill>
        <p:spPr bwMode="auto">
          <a:xfrm>
            <a:off x="5005725" y="0"/>
            <a:ext cx="3310691" cy="64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50" name="Rectangle 2">
            <a:extLst>
              <a:ext uri="{FF2B5EF4-FFF2-40B4-BE49-F238E27FC236}">
                <a16:creationId xmlns:a16="http://schemas.microsoft.com/office/drawing/2014/main" id="{56742594-A972-4CDA-B95E-BCCBD5EF49D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98130" y="6501654"/>
            <a:ext cx="3745871" cy="282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ambria" pitchFamily="18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it-IT" sz="1200" kern="0" dirty="0"/>
              <a:t>GOZD in LES: </a:t>
            </a:r>
            <a:r>
              <a:rPr lang="it-IT" sz="1200" kern="0" dirty="0" err="1"/>
              <a:t>Biotska</a:t>
            </a:r>
            <a:r>
              <a:rPr lang="it-IT" sz="1200" kern="0" dirty="0"/>
              <a:t> </a:t>
            </a:r>
            <a:r>
              <a:rPr lang="it-IT" sz="1200" kern="0" dirty="0" err="1"/>
              <a:t>raznovrstnost</a:t>
            </a:r>
            <a:r>
              <a:rPr lang="it-IT" sz="1200" kern="0" dirty="0"/>
              <a:t> in </a:t>
            </a:r>
            <a:r>
              <a:rPr lang="it-IT" sz="1200" kern="0" dirty="0" err="1"/>
              <a:t>gospodarjenje</a:t>
            </a:r>
            <a:r>
              <a:rPr lang="it-IT" sz="1200" kern="0" dirty="0"/>
              <a:t> z </a:t>
            </a:r>
            <a:r>
              <a:rPr lang="it-IT" sz="1200" kern="0" dirty="0" err="1"/>
              <a:t>gozdovi</a:t>
            </a:r>
            <a:endParaRPr lang="en-US" sz="1200" kern="0" dirty="0"/>
          </a:p>
        </p:txBody>
      </p:sp>
      <p:pic>
        <p:nvPicPr>
          <p:cNvPr id="12" name="Slika 11" descr="Slika, ki vsebuje besede besedilo&#10;&#10;Opis je samodejno ustvarjen">
            <a:extLst>
              <a:ext uri="{FF2B5EF4-FFF2-40B4-BE49-F238E27FC236}">
                <a16:creationId xmlns:a16="http://schemas.microsoft.com/office/drawing/2014/main" id="{5284AAC7-3DD7-42F1-ADF6-651204DCC761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522" y="6288848"/>
            <a:ext cx="1686350" cy="586879"/>
          </a:xfrm>
          <a:prstGeom prst="rect">
            <a:avLst/>
          </a:prstGeom>
        </p:spPr>
      </p:pic>
      <p:pic>
        <p:nvPicPr>
          <p:cNvPr id="4" name="Picture 3" descr="Aktualne in načrtovane finančne spodbude Ministrstva za okolje, podnebje in  energijo - RASR">
            <a:extLst>
              <a:ext uri="{FF2B5EF4-FFF2-40B4-BE49-F238E27FC236}">
                <a16:creationId xmlns:a16="http://schemas.microsoft.com/office/drawing/2014/main" id="{759E14CE-C2EC-99E7-525F-5EBE0839B3E9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21" y="6358742"/>
            <a:ext cx="1335754" cy="455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4E0CE7-6EC6-FC49-8EC0-B11371D1386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308304" y="263448"/>
            <a:ext cx="1700931" cy="317019"/>
          </a:xfrm>
          <a:prstGeom prst="rect">
            <a:avLst/>
          </a:prstGeom>
        </p:spPr>
      </p:pic>
      <p:pic>
        <p:nvPicPr>
          <p:cNvPr id="8" name="Picture 7" descr="A logo with blue text&#10;&#10;Description automatically generated">
            <a:extLst>
              <a:ext uri="{FF2B5EF4-FFF2-40B4-BE49-F238E27FC236}">
                <a16:creationId xmlns:a16="http://schemas.microsoft.com/office/drawing/2014/main" id="{77FF227B-B8DE-5CE5-1E4F-8002A268F0A5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593" y="6453581"/>
            <a:ext cx="1366774" cy="2828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mbria" pitchFamily="18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mbria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Cambria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Cambria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Cambria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10103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575E8-B85B-4F57-90A1-E0E3B8B79A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endParaRPr lang="sl-S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164E8D-F010-4DC6-8454-16DEBA4F4F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39451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4F0E4-5B6E-451D-B65F-BF95780C5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C8834-79A8-4B3B-9F00-64833AF10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237377"/>
      </p:ext>
    </p:extLst>
  </p:cSld>
  <p:clrMapOvr>
    <a:masterClrMapping/>
  </p:clrMapOvr>
</p:sld>
</file>

<file path=ppt/theme/theme1.xml><?xml version="1.0" encoding="utf-8"?>
<a:theme xmlns:a="http://schemas.openxmlformats.org/drawingml/2006/main" name="1-Predstavitev GIS-leto-gozdov_UL">
  <a:themeElements>
    <a:clrScheme name="GIS-osnov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GIS-osnov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IS-osnov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IS-osnov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dstavitev GOZD-LES-2019" id="{4C6CD517-0119-4AB7-9056-20F92B60AC2E}" vid="{84ED216D-291C-4A10-9C5E-972CBCE3F42B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dstavitev GOZD-LES-2019" id="{4C6CD517-0119-4AB7-9056-20F92B60AC2E}" vid="{E4AD1D59-6FEF-4EFC-B9CC-43431D01AE3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Gozd in les 2019_predloga za predstavitev</Template>
  <TotalTime>248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Cambria</vt:lpstr>
      <vt:lpstr>Tahoma</vt:lpstr>
      <vt:lpstr>Times New Roman</vt:lpstr>
      <vt:lpstr>1-Predstavitev GIS-leto-gozdov_UL</vt:lpstr>
      <vt:lpstr>Custom Design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Peter Železnik</dc:creator>
  <cp:lastModifiedBy>Katja Kavčič Sonnenschein</cp:lastModifiedBy>
  <cp:revision>23</cp:revision>
  <cp:lastPrinted>2019-05-16T08:31:17Z</cp:lastPrinted>
  <dcterms:created xsi:type="dcterms:W3CDTF">2021-04-29T10:36:05Z</dcterms:created>
  <dcterms:modified xsi:type="dcterms:W3CDTF">2025-04-02T14:11:14Z</dcterms:modified>
</cp:coreProperties>
</file>