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5199975" cy="43200638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92" autoAdjust="0"/>
    <p:restoredTop sz="94660"/>
  </p:normalViewPr>
  <p:slideViewPr>
    <p:cSldViewPr>
      <p:cViewPr varScale="1">
        <p:scale>
          <a:sx n="20" d="100"/>
          <a:sy n="20" d="100"/>
        </p:scale>
        <p:origin x="320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7070108"/>
            <a:ext cx="21419979" cy="1504022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22690338"/>
            <a:ext cx="18899981" cy="1043015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0201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6079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10770172"/>
            <a:ext cx="21734978" cy="17970262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8910440"/>
            <a:ext cx="21734978" cy="9450136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2601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11500170"/>
            <a:ext cx="10709989" cy="274104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11500170"/>
            <a:ext cx="10709989" cy="274104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0249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300044"/>
            <a:ext cx="21734978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10590160"/>
            <a:ext cx="10660769" cy="5190073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5780233"/>
            <a:ext cx="10660769" cy="23210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10590160"/>
            <a:ext cx="10713272" cy="5190073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5780233"/>
            <a:ext cx="10713272" cy="23210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67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60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7660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6220102"/>
            <a:ext cx="12757487" cy="30700453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2960191"/>
            <a:ext cx="8127648" cy="24010358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23438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6220102"/>
            <a:ext cx="12757487" cy="30700453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2960191"/>
            <a:ext cx="8127648" cy="24010358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349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133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2300034"/>
            <a:ext cx="5433745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2300034"/>
            <a:ext cx="15986234" cy="366105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2. 04. 2025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7084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tif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20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DD95EFD2-A9EC-4E81-984F-E1577FA08FF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80068" r="97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899999" y="99750"/>
            <a:ext cx="11254020" cy="212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403ED99-BF47-4109-AB2B-C926CC9E141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80068" r="97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13045956" y="99750"/>
            <a:ext cx="9964976" cy="216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11500170"/>
            <a:ext cx="2173497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6D24F685-A5C9-4688-82ED-DE99B01134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4300" t="3490" r="4679" b="7380"/>
          <a:stretch/>
        </p:blipFill>
        <p:spPr>
          <a:xfrm>
            <a:off x="851022" y="135561"/>
            <a:ext cx="2870978" cy="2068104"/>
          </a:xfrm>
          <a:prstGeom prst="rect">
            <a:avLst/>
          </a:prstGeom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DF6B8144-EAC5-4B0B-8E2F-FDC75CA324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39987" y="2008701"/>
            <a:ext cx="21734978" cy="337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mbria" pitchFamily="18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>
              <a:tabLst>
                <a:tab pos="2865755" algn="ctr"/>
                <a:tab pos="5731510" algn="r"/>
              </a:tabLst>
            </a:pPr>
            <a:r>
              <a:rPr lang="sl-SI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GOZD in LES: </a:t>
            </a:r>
            <a:r>
              <a:rPr lang="en-US" sz="4400" dirty="0" err="1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Biotska</a:t>
            </a:r>
            <a:r>
              <a:rPr lang="en-US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raznovrstnost</a:t>
            </a:r>
            <a:r>
              <a:rPr lang="en-US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 </a:t>
            </a:r>
            <a:r>
              <a:rPr lang="en-US" sz="4400" dirty="0" err="1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gospodarjenje</a:t>
            </a:r>
            <a:r>
              <a:rPr lang="en-US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z </a:t>
            </a:r>
            <a:r>
              <a:rPr lang="en-US" sz="4400" dirty="0" err="1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gozdovi</a:t>
            </a:r>
            <a:r>
              <a:rPr lang="sl-SI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l-SI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																	Znanstveno srečanje</a:t>
            </a:r>
            <a:endParaRPr lang="en-US" sz="4400" kern="0" dirty="0"/>
          </a:p>
        </p:txBody>
      </p:sp>
      <p:pic>
        <p:nvPicPr>
          <p:cNvPr id="22" name="Slika 21">
            <a:extLst>
              <a:ext uri="{FF2B5EF4-FFF2-40B4-BE49-F238E27FC236}">
                <a16:creationId xmlns:a16="http://schemas.microsoft.com/office/drawing/2014/main" id="{F46B8AE7-CB59-4325-9FA8-41966B4B36E3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575120" y="90117"/>
            <a:ext cx="2220841" cy="2166180"/>
          </a:xfrm>
          <a:prstGeom prst="rect">
            <a:avLst/>
          </a:prstGeom>
        </p:spPr>
      </p:pic>
      <p:pic>
        <p:nvPicPr>
          <p:cNvPr id="20" name="Picture 19" descr="Text&#10;&#10;Description automatically generated">
            <a:extLst>
              <a:ext uri="{FF2B5EF4-FFF2-40B4-BE49-F238E27FC236}">
                <a16:creationId xmlns:a16="http://schemas.microsoft.com/office/drawing/2014/main" id="{F73C49AF-7850-9AFE-8514-31F617CF4A8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908" y="39881716"/>
            <a:ext cx="6176635" cy="21503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9F2891-6F17-E5D0-CD87-3D5E9ED613CB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9742" y="549738"/>
            <a:ext cx="6818215" cy="126620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C1172E-708A-39E9-DA3B-06C290883128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7014866" y="40211576"/>
            <a:ext cx="5467489" cy="1131425"/>
          </a:xfrm>
          <a:prstGeom prst="rect">
            <a:avLst/>
          </a:prstGeom>
        </p:spPr>
      </p:pic>
      <p:pic>
        <p:nvPicPr>
          <p:cNvPr id="12" name="Picture 11" descr="Aktualne in načrtovane finančne spodbude Ministrstva za okolje, podnebje in  energijo - RASR">
            <a:extLst>
              <a:ext uri="{FF2B5EF4-FFF2-40B4-BE49-F238E27FC236}">
                <a16:creationId xmlns:a16="http://schemas.microsoft.com/office/drawing/2014/main" id="{3138227B-37CB-5B7C-4111-C73FC7227DB0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496" y="40211576"/>
            <a:ext cx="4702513" cy="1604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02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06" userDrawn="1">
          <p15:clr>
            <a:srgbClr val="F26B43"/>
          </p15:clr>
        </p15:guide>
        <p15:guide id="2" pos="793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A9F2-3146-4201-A39A-AD808198D3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14AB6F-8FEA-4B49-9F5B-9EEA15C1D4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76588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643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Zeleznik</dc:creator>
  <cp:lastModifiedBy>Katja Kavčič Sonnenschein</cp:lastModifiedBy>
  <cp:revision>19</cp:revision>
  <cp:lastPrinted>2021-05-14T07:29:38Z</cp:lastPrinted>
  <dcterms:created xsi:type="dcterms:W3CDTF">2018-05-15T19:09:40Z</dcterms:created>
  <dcterms:modified xsi:type="dcterms:W3CDTF">2025-04-02T14:12:15Z</dcterms:modified>
</cp:coreProperties>
</file>