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8" r:id="rId2"/>
  </p:sldMasterIdLst>
  <p:sldIdLst>
    <p:sldId id="256" r:id="rId3"/>
  </p:sldIdLst>
  <p:sldSz cx="25199975" cy="35999738"/>
  <p:notesSz cx="6819900" cy="99187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422"/>
    <a:srgbClr val="FBF1DB"/>
    <a:srgbClr val="333300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6FD3C6-597B-45FE-AB48-E318B477F27B}" v="19" dt="2026-05-07T07:53:25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92" autoAdjust="0"/>
    <p:restoredTop sz="94660"/>
  </p:normalViewPr>
  <p:slideViewPr>
    <p:cSldViewPr>
      <p:cViewPr varScale="1">
        <p:scale>
          <a:sx n="31" d="100"/>
          <a:sy n="31" d="100"/>
        </p:scale>
        <p:origin x="73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žič, Eli" userId="1be8cfcd-7adc-4516-8a32-31ebb1411c9e" providerId="ADAL" clId="{F3C9674A-7377-47DA-8B24-C0F7EF9161DC}"/>
    <pc:docChg chg="undo custSel modMainMaster">
      <pc:chgData name="Keržič, Eli" userId="1be8cfcd-7adc-4516-8a32-31ebb1411c9e" providerId="ADAL" clId="{F3C9674A-7377-47DA-8B24-C0F7EF9161DC}" dt="2026-04-29T09:41:31.940" v="27" actId="14100"/>
      <pc:docMkLst>
        <pc:docMk/>
      </pc:docMkLst>
      <pc:sldMasterChg chg="modSldLayout">
        <pc:chgData name="Keržič, Eli" userId="1be8cfcd-7adc-4516-8a32-31ebb1411c9e" providerId="ADAL" clId="{F3C9674A-7377-47DA-8B24-C0F7EF9161DC}" dt="2026-04-29T09:41:31.940" v="27" actId="14100"/>
        <pc:sldMasterMkLst>
          <pc:docMk/>
          <pc:sldMasterMk cId="96681800" sldId="2147483685"/>
        </pc:sldMasterMkLst>
        <pc:sldLayoutChg chg="modSp">
          <pc:chgData name="Keržič, Eli" userId="1be8cfcd-7adc-4516-8a32-31ebb1411c9e" providerId="ADAL" clId="{F3C9674A-7377-47DA-8B24-C0F7EF9161DC}" dt="2026-04-29T09:41:31.940" v="27" actId="14100"/>
          <pc:sldLayoutMkLst>
            <pc:docMk/>
            <pc:sldMasterMk cId="96681800" sldId="2147483685"/>
            <pc:sldLayoutMk cId="2559815363" sldId="2147483697"/>
          </pc:sldLayoutMkLst>
        </pc:sldLayoutChg>
      </pc:sldMasterChg>
    </pc:docChg>
  </pc:docChgLst>
  <pc:docChgLst>
    <pc:chgData name="Keržič, Eli" userId="1be8cfcd-7adc-4516-8a32-31ebb1411c9e" providerId="ADAL" clId="{35D21E27-3F4F-451F-8F21-92C1973279F6}"/>
    <pc:docChg chg="undo redo custSel addSld delSld modSld addMainMaster modMainMaster">
      <pc:chgData name="Keržič, Eli" userId="1be8cfcd-7adc-4516-8a32-31ebb1411c9e" providerId="ADAL" clId="{35D21E27-3F4F-451F-8F21-92C1973279F6}" dt="2026-05-07T07:53:25.089" v="1212"/>
      <pc:docMkLst>
        <pc:docMk/>
      </pc:docMkLst>
      <pc:sldChg chg="addSp delSp modSp mod chgLayout">
        <pc:chgData name="Keržič, Eli" userId="1be8cfcd-7adc-4516-8a32-31ebb1411c9e" providerId="ADAL" clId="{35D21E27-3F4F-451F-8F21-92C1973279F6}" dt="2026-05-04T08:44:21.914" v="1163" actId="14100"/>
        <pc:sldMkLst>
          <pc:docMk/>
          <pc:sldMk cId="1976588239" sldId="256"/>
        </pc:sldMkLst>
        <pc:spChg chg="add mod">
          <ac:chgData name="Keržič, Eli" userId="1be8cfcd-7adc-4516-8a32-31ebb1411c9e" providerId="ADAL" clId="{35D21E27-3F4F-451F-8F21-92C1973279F6}" dt="2026-05-04T08:41:58.105" v="1153"/>
          <ac:spMkLst>
            <pc:docMk/>
            <pc:sldMk cId="1976588239" sldId="256"/>
            <ac:spMk id="2" creationId="{88D73E2F-D17A-60C0-6B86-5F6C1123EF4C}"/>
          </ac:spMkLst>
        </pc:spChg>
        <pc:spChg chg="add mod">
          <ac:chgData name="Keržič, Eli" userId="1be8cfcd-7adc-4516-8a32-31ebb1411c9e" providerId="ADAL" clId="{35D21E27-3F4F-451F-8F21-92C1973279F6}" dt="2026-05-04T08:42:23.514" v="1155"/>
          <ac:spMkLst>
            <pc:docMk/>
            <pc:sldMk cId="1976588239" sldId="256"/>
            <ac:spMk id="3" creationId="{A378D5E3-3087-9B2E-E0E5-31D5605131D2}"/>
          </ac:spMkLst>
        </pc:spChg>
        <pc:spChg chg="add mod">
          <ac:chgData name="Keržič, Eli" userId="1be8cfcd-7adc-4516-8a32-31ebb1411c9e" providerId="ADAL" clId="{35D21E27-3F4F-451F-8F21-92C1973279F6}" dt="2026-05-04T08:42:41.953" v="1157"/>
          <ac:spMkLst>
            <pc:docMk/>
            <pc:sldMk cId="1976588239" sldId="256"/>
            <ac:spMk id="4" creationId="{118BF1AB-6236-93AC-4A45-B1D4185B281C}"/>
          </ac:spMkLst>
        </pc:spChg>
        <pc:spChg chg="add mod">
          <ac:chgData name="Keržič, Eli" userId="1be8cfcd-7adc-4516-8a32-31ebb1411c9e" providerId="ADAL" clId="{35D21E27-3F4F-451F-8F21-92C1973279F6}" dt="2026-05-04T08:43:14.068" v="1160" actId="20577"/>
          <ac:spMkLst>
            <pc:docMk/>
            <pc:sldMk cId="1976588239" sldId="256"/>
            <ac:spMk id="5" creationId="{E4379CD2-12D5-96B3-BEFB-EE53B31E2D07}"/>
          </ac:spMkLst>
        </pc:spChg>
      </pc:sldChg>
      <pc:sldMasterChg chg="addSp delSp modSp mod modSldLayout">
        <pc:chgData name="Keržič, Eli" userId="1be8cfcd-7adc-4516-8a32-31ebb1411c9e" providerId="ADAL" clId="{35D21E27-3F4F-451F-8F21-92C1973279F6}" dt="2026-05-07T07:53:25.089" v="1212"/>
        <pc:sldMasterMkLst>
          <pc:docMk/>
          <pc:sldMasterMk cId="96681800" sldId="2147483685"/>
        </pc:sldMasterMkLst>
        <pc:spChg chg="mod">
          <ac:chgData name="Keržič, Eli" userId="1be8cfcd-7adc-4516-8a32-31ebb1411c9e" providerId="ADAL" clId="{35D21E27-3F4F-451F-8F21-92C1973279F6}" dt="2026-04-24T09:34:50.577" v="270" actId="6549"/>
          <ac:spMkLst>
            <pc:docMk/>
            <pc:sldMasterMk cId="96681800" sldId="2147483685"/>
            <ac:spMk id="6" creationId="{00000000-0000-0000-0000-000000000000}"/>
          </ac:spMkLst>
        </pc:spChg>
        <pc:spChg chg="del mod">
          <ac:chgData name="Keržič, Eli" userId="1be8cfcd-7adc-4516-8a32-31ebb1411c9e" providerId="ADAL" clId="{35D21E27-3F4F-451F-8F21-92C1973279F6}" dt="2026-05-07T07:53:20.339" v="1211" actId="478"/>
          <ac:spMkLst>
            <pc:docMk/>
            <pc:sldMasterMk cId="96681800" sldId="2147483685"/>
            <ac:spMk id="9" creationId="{57B83A3E-A1D0-4F00-9E14-C27B04F43F7B}"/>
          </ac:spMkLst>
        </pc:spChg>
        <pc:spChg chg="add mod">
          <ac:chgData name="Keržič, Eli" userId="1be8cfcd-7adc-4516-8a32-31ebb1411c9e" providerId="ADAL" clId="{35D21E27-3F4F-451F-8F21-92C1973279F6}" dt="2026-05-07T07:53:25.089" v="1212"/>
          <ac:spMkLst>
            <pc:docMk/>
            <pc:sldMasterMk cId="96681800" sldId="2147483685"/>
            <ac:spMk id="20" creationId="{ABE1DCFE-9E39-75DF-A13D-71194E9BEE75}"/>
          </ac:spMkLst>
        </pc:spChg>
        <pc:picChg chg="add mod">
          <ac:chgData name="Keržič, Eli" userId="1be8cfcd-7adc-4516-8a32-31ebb1411c9e" providerId="ADAL" clId="{35D21E27-3F4F-451F-8F21-92C1973279F6}" dt="2026-05-07T07:40:42.025" v="1203"/>
          <ac:picMkLst>
            <pc:docMk/>
            <pc:sldMasterMk cId="96681800" sldId="2147483685"/>
            <ac:picMk id="2" creationId="{4073857D-EA14-6C90-A15B-FE26B43110E1}"/>
          </ac:picMkLst>
        </pc:picChg>
        <pc:picChg chg="add mod">
          <ac:chgData name="Keržič, Eli" userId="1be8cfcd-7adc-4516-8a32-31ebb1411c9e" providerId="ADAL" clId="{35D21E27-3F4F-451F-8F21-92C1973279F6}" dt="2026-05-07T04:13:59.860" v="1184" actId="1076"/>
          <ac:picMkLst>
            <pc:docMk/>
            <pc:sldMasterMk cId="96681800" sldId="2147483685"/>
            <ac:picMk id="2" creationId="{CEF9BD20-E5D6-0FBA-4356-6CD2CE97D001}"/>
          </ac:picMkLst>
        </pc:picChg>
        <pc:picChg chg="add mod">
          <ac:chgData name="Keržič, Eli" userId="1be8cfcd-7adc-4516-8a32-31ebb1411c9e" providerId="ADAL" clId="{35D21E27-3F4F-451F-8F21-92C1973279F6}" dt="2026-05-07T07:40:48.670" v="1204"/>
          <ac:picMkLst>
            <pc:docMk/>
            <pc:sldMasterMk cId="96681800" sldId="2147483685"/>
            <ac:picMk id="3" creationId="{B2143538-1BCA-8994-5A65-75CFD60AA551}"/>
          </ac:picMkLst>
        </pc:picChg>
        <pc:picChg chg="add del mod">
          <ac:chgData name="Keržič, Eli" userId="1be8cfcd-7adc-4516-8a32-31ebb1411c9e" providerId="ADAL" clId="{35D21E27-3F4F-451F-8F21-92C1973279F6}" dt="2026-05-07T04:15:16.692" v="1191" actId="478"/>
          <ac:picMkLst>
            <pc:docMk/>
            <pc:sldMasterMk cId="96681800" sldId="2147483685"/>
            <ac:picMk id="3" creationId="{B85634EE-4F9D-F592-DE6D-58B27C05E057}"/>
          </ac:picMkLst>
        </pc:picChg>
        <pc:picChg chg="add del mod">
          <ac:chgData name="Keržič, Eli" userId="1be8cfcd-7adc-4516-8a32-31ebb1411c9e" providerId="ADAL" clId="{35D21E27-3F4F-451F-8F21-92C1973279F6}" dt="2026-05-07T04:15:18.043" v="1192" actId="478"/>
          <ac:picMkLst>
            <pc:docMk/>
            <pc:sldMasterMk cId="96681800" sldId="2147483685"/>
            <ac:picMk id="7" creationId="{05B4FA68-8C90-99E5-2FEB-A0643807764A}"/>
          </ac:picMkLst>
        </pc:picChg>
        <pc:picChg chg="add mod">
          <ac:chgData name="Keržič, Eli" userId="1be8cfcd-7adc-4516-8a32-31ebb1411c9e" providerId="ADAL" clId="{35D21E27-3F4F-451F-8F21-92C1973279F6}" dt="2026-05-07T07:40:53.839" v="1205"/>
          <ac:picMkLst>
            <pc:docMk/>
            <pc:sldMasterMk cId="96681800" sldId="2147483685"/>
            <ac:picMk id="7" creationId="{9BFCA4AF-8645-253D-A464-7B97C4E86B37}"/>
          </ac:picMkLst>
        </pc:picChg>
        <pc:picChg chg="add mod">
          <ac:chgData name="Keržič, Eli" userId="1be8cfcd-7adc-4516-8a32-31ebb1411c9e" providerId="ADAL" clId="{35D21E27-3F4F-451F-8F21-92C1973279F6}" dt="2026-05-07T07:41:00.690" v="1206"/>
          <ac:picMkLst>
            <pc:docMk/>
            <pc:sldMasterMk cId="96681800" sldId="2147483685"/>
            <ac:picMk id="8" creationId="{0B62CAA3-2502-2AAB-BD35-07A3E524F38F}"/>
          </ac:picMkLst>
        </pc:picChg>
        <pc:picChg chg="add mod">
          <ac:chgData name="Keržič, Eli" userId="1be8cfcd-7adc-4516-8a32-31ebb1411c9e" providerId="ADAL" clId="{35D21E27-3F4F-451F-8F21-92C1973279F6}" dt="2026-05-07T04:15:05.994" v="1189"/>
          <ac:picMkLst>
            <pc:docMk/>
            <pc:sldMasterMk cId="96681800" sldId="2147483685"/>
            <ac:picMk id="8" creationId="{511E3CEB-19D3-B716-7EB4-C378C22A8F1F}"/>
          </ac:picMkLst>
        </pc:picChg>
        <pc:picChg chg="del mod">
          <ac:chgData name="Keržič, Eli" userId="1be8cfcd-7adc-4516-8a32-31ebb1411c9e" providerId="ADAL" clId="{35D21E27-3F4F-451F-8F21-92C1973279F6}" dt="2026-05-07T07:40:32.360" v="1198" actId="478"/>
          <ac:picMkLst>
            <pc:docMk/>
            <pc:sldMasterMk cId="96681800" sldId="2147483685"/>
            <ac:picMk id="10" creationId="{F2E69AA1-C065-4085-B92E-F5033594B6DA}"/>
          </ac:picMkLst>
        </pc:picChg>
        <pc:picChg chg="del mod">
          <ac:chgData name="Keržič, Eli" userId="1be8cfcd-7adc-4516-8a32-31ebb1411c9e" providerId="ADAL" clId="{35D21E27-3F4F-451F-8F21-92C1973279F6}" dt="2026-05-07T04:14:03.945" v="1185" actId="478"/>
          <ac:picMkLst>
            <pc:docMk/>
            <pc:sldMasterMk cId="96681800" sldId="2147483685"/>
            <ac:picMk id="11" creationId="{0A0EB624-45FD-4A62-A1E9-4598CB7FB7C7}"/>
          </ac:picMkLst>
        </pc:picChg>
        <pc:picChg chg="add mod">
          <ac:chgData name="Keržič, Eli" userId="1be8cfcd-7adc-4516-8a32-31ebb1411c9e" providerId="ADAL" clId="{35D21E27-3F4F-451F-8F21-92C1973279F6}" dt="2026-05-07T07:41:10.068" v="1207"/>
          <ac:picMkLst>
            <pc:docMk/>
            <pc:sldMasterMk cId="96681800" sldId="2147483685"/>
            <ac:picMk id="11" creationId="{0DAB6F16-FF0F-046F-1370-1F322912311A}"/>
          </ac:picMkLst>
        </pc:picChg>
        <pc:picChg chg="del mod modCrop">
          <ac:chgData name="Keržič, Eli" userId="1be8cfcd-7adc-4516-8a32-31ebb1411c9e" providerId="ADAL" clId="{35D21E27-3F4F-451F-8F21-92C1973279F6}" dt="2026-05-07T07:40:36.294" v="1201" actId="478"/>
          <ac:picMkLst>
            <pc:docMk/>
            <pc:sldMasterMk cId="96681800" sldId="2147483685"/>
            <ac:picMk id="12" creationId="{DBD020E5-81DD-4005-A0BA-143F2B9C4911}"/>
          </ac:picMkLst>
        </pc:picChg>
        <pc:picChg chg="mod">
          <ac:chgData name="Keržič, Eli" userId="1be8cfcd-7adc-4516-8a32-31ebb1411c9e" providerId="ADAL" clId="{35D21E27-3F4F-451F-8F21-92C1973279F6}" dt="2026-04-24T09:37:33.357" v="289" actId="1076"/>
          <ac:picMkLst>
            <pc:docMk/>
            <pc:sldMasterMk cId="96681800" sldId="2147483685"/>
            <ac:picMk id="13" creationId="{03341143-729A-4C80-BA1D-3C77EA14F47B}"/>
          </ac:picMkLst>
        </pc:picChg>
        <pc:picChg chg="add del mod">
          <ac:chgData name="Keržič, Eli" userId="1be8cfcd-7adc-4516-8a32-31ebb1411c9e" providerId="ADAL" clId="{35D21E27-3F4F-451F-8F21-92C1973279F6}" dt="2026-05-07T07:40:37.530" v="1202" actId="478"/>
          <ac:picMkLst>
            <pc:docMk/>
            <pc:sldMasterMk cId="96681800" sldId="2147483685"/>
            <ac:picMk id="14" creationId="{1848BECC-CB96-8784-5D3D-7EC29A9E5EB9}"/>
          </ac:picMkLst>
        </pc:picChg>
        <pc:picChg chg="del mod">
          <ac:chgData name="Keržič, Eli" userId="1be8cfcd-7adc-4516-8a32-31ebb1411c9e" providerId="ADAL" clId="{35D21E27-3F4F-451F-8F21-92C1973279F6}" dt="2026-05-07T07:40:32.853" v="1199" actId="478"/>
          <ac:picMkLst>
            <pc:docMk/>
            <pc:sldMasterMk cId="96681800" sldId="2147483685"/>
            <ac:picMk id="15" creationId="{4C0CE31B-E900-4F3C-952D-5DCE77024AAF}"/>
          </ac:picMkLst>
        </pc:picChg>
        <pc:picChg chg="add del mod">
          <ac:chgData name="Keržič, Eli" userId="1be8cfcd-7adc-4516-8a32-31ebb1411c9e" providerId="ADAL" clId="{35D21E27-3F4F-451F-8F21-92C1973279F6}" dt="2026-05-07T07:40:34.681" v="1200" actId="478"/>
          <ac:picMkLst>
            <pc:docMk/>
            <pc:sldMasterMk cId="96681800" sldId="2147483685"/>
            <ac:picMk id="16" creationId="{CEFD2D0C-EE03-300D-27A9-D757ED7F3FC9}"/>
          </ac:picMkLst>
        </pc:picChg>
        <pc:picChg chg="add mod">
          <ac:chgData name="Keržič, Eli" userId="1be8cfcd-7adc-4516-8a32-31ebb1411c9e" providerId="ADAL" clId="{35D21E27-3F4F-451F-8F21-92C1973279F6}" dt="2026-05-07T07:41:16.098" v="1208"/>
          <ac:picMkLst>
            <pc:docMk/>
            <pc:sldMasterMk cId="96681800" sldId="2147483685"/>
            <ac:picMk id="17" creationId="{2148B7ED-59CD-D7CF-3257-38AC321ACF8F}"/>
          </ac:picMkLst>
        </pc:picChg>
        <pc:picChg chg="add mod">
          <ac:chgData name="Keržič, Eli" userId="1be8cfcd-7adc-4516-8a32-31ebb1411c9e" providerId="ADAL" clId="{35D21E27-3F4F-451F-8F21-92C1973279F6}" dt="2026-05-07T07:41:20.898" v="1209"/>
          <ac:picMkLst>
            <pc:docMk/>
            <pc:sldMasterMk cId="96681800" sldId="2147483685"/>
            <ac:picMk id="18" creationId="{5C8310F9-0494-4154-BFB2-DBDFC71BE7CE}"/>
          </ac:picMkLst>
        </pc:picChg>
        <pc:picChg chg="add mod">
          <ac:chgData name="Keržič, Eli" userId="1be8cfcd-7adc-4516-8a32-31ebb1411c9e" providerId="ADAL" clId="{35D21E27-3F4F-451F-8F21-92C1973279F6}" dt="2026-05-07T07:42:54.271" v="1210"/>
          <ac:picMkLst>
            <pc:docMk/>
            <pc:sldMasterMk cId="96681800" sldId="2147483685"/>
            <ac:picMk id="19" creationId="{958AE7C7-BA40-CB40-2233-B921EC5FF5C0}"/>
          </ac:picMkLst>
        </pc:picChg>
        <pc:picChg chg="add del mod">
          <ac:chgData name="Keržič, Eli" userId="1be8cfcd-7adc-4516-8a32-31ebb1411c9e" providerId="ADAL" clId="{35D21E27-3F4F-451F-8F21-92C1973279F6}" dt="2026-05-07T04:15:18.571" v="1193" actId="478"/>
          <ac:picMkLst>
            <pc:docMk/>
            <pc:sldMasterMk cId="96681800" sldId="2147483685"/>
            <ac:picMk id="24" creationId="{15AB3762-B47B-7E89-A187-56D3D3173CAB}"/>
          </ac:picMkLst>
        </pc:picChg>
        <pc:picChg chg="del mod">
          <ac:chgData name="Keržič, Eli" userId="1be8cfcd-7adc-4516-8a32-31ebb1411c9e" providerId="ADAL" clId="{35D21E27-3F4F-451F-8F21-92C1973279F6}" dt="2026-05-07T07:40:31.927" v="1197" actId="478"/>
          <ac:picMkLst>
            <pc:docMk/>
            <pc:sldMasterMk cId="96681800" sldId="2147483685"/>
            <ac:picMk id="25" creationId="{64235684-9366-41EB-90B3-EE1502D2EA64}"/>
          </ac:picMkLst>
        </pc:picChg>
        <pc:picChg chg="add del mod modCrop">
          <ac:chgData name="Keržič, Eli" userId="1be8cfcd-7adc-4516-8a32-31ebb1411c9e" providerId="ADAL" clId="{35D21E27-3F4F-451F-8F21-92C1973279F6}" dt="2026-05-07T07:40:30.602" v="1196" actId="478"/>
          <ac:picMkLst>
            <pc:docMk/>
            <pc:sldMasterMk cId="96681800" sldId="2147483685"/>
            <ac:picMk id="26" creationId="{D3F9C049-73EF-17AF-B5BE-2D104AFECDB1}"/>
          </ac:picMkLst>
        </pc:picChg>
        <pc:sldLayoutChg chg="addSp delSp modSp mod">
          <pc:chgData name="Keržič, Eli" userId="1be8cfcd-7adc-4516-8a32-31ebb1411c9e" providerId="ADAL" clId="{35D21E27-3F4F-451F-8F21-92C1973279F6}" dt="2026-05-04T08:42:52.360" v="1158" actId="478"/>
          <pc:sldLayoutMkLst>
            <pc:docMk/>
            <pc:sldMasterMk cId="96681800" sldId="2147483685"/>
            <pc:sldLayoutMk cId="2559815363" sldId="2147483697"/>
          </pc:sldLayoutMkLst>
          <pc:spChg chg="add mod">
            <ac:chgData name="Keržič, Eli" userId="1be8cfcd-7adc-4516-8a32-31ebb1411c9e" providerId="ADAL" clId="{35D21E27-3F4F-451F-8F21-92C1973279F6}" dt="2026-05-04T08:41:25.823" v="1151" actId="14100"/>
            <ac:spMkLst>
              <pc:docMk/>
              <pc:sldMasterMk cId="96681800" sldId="2147483685"/>
              <pc:sldLayoutMk cId="2559815363" sldId="2147483697"/>
              <ac:spMk id="18" creationId="{40383B59-39E6-91F6-C2F3-0E8A3C708165}"/>
            </ac:spMkLst>
          </pc:spChg>
        </pc:sldLayoutChg>
      </pc:sldMasterChg>
      <pc:sldMasterChg chg="new mod addSldLayout">
        <pc:chgData name="Keržič, Eli" userId="1be8cfcd-7adc-4516-8a32-31ebb1411c9e" providerId="ADAL" clId="{35D21E27-3F4F-451F-8F21-92C1973279F6}" dt="2026-05-04T08:35:53.526" v="1057" actId="6938"/>
        <pc:sldMasterMkLst>
          <pc:docMk/>
          <pc:sldMasterMk cId="2875754496" sldId="2147483698"/>
        </pc:sldMasterMkLst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3334601298" sldId="2147483699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3682895883" sldId="2147483700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3294493170" sldId="2147483701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1908014856" sldId="2147483702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1557604479" sldId="2147483703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2458696133" sldId="2147483704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4062793906" sldId="2147483705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450577373" sldId="2147483706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2847227614" sldId="2147483707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3101999528" sldId="2147483708"/>
          </pc:sldLayoutMkLst>
        </pc:sldLayoutChg>
        <pc:sldLayoutChg chg="new replId">
          <pc:chgData name="Keržič, Eli" userId="1be8cfcd-7adc-4516-8a32-31ebb1411c9e" providerId="ADAL" clId="{35D21E27-3F4F-451F-8F21-92C1973279F6}" dt="2026-05-04T08:35:53.526" v="1057" actId="6938"/>
          <pc:sldLayoutMkLst>
            <pc:docMk/>
            <pc:sldMasterMk cId="2875754496" sldId="2147483698"/>
            <pc:sldLayoutMk cId="3248305535" sldId="214748370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značba mesta besedila 2">
            <a:extLst>
              <a:ext uri="{FF2B5EF4-FFF2-40B4-BE49-F238E27FC236}">
                <a16:creationId xmlns:a16="http://schemas.microsoft.com/office/drawing/2014/main" id="{40383B59-39E6-91F6-C2F3-0E8A3C708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63" y="10079868"/>
            <a:ext cx="21736050" cy="223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2559815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17676F-DE31-D609-84E5-551FE67FD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8" y="2400300"/>
            <a:ext cx="8128000" cy="8399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FC72F36-E322-1197-1B9C-5E7CA9CB12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4038" y="5183188"/>
            <a:ext cx="12757150" cy="255825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DCA697-74EC-F086-6527-38D33E5CD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138" y="10799763"/>
            <a:ext cx="8128000" cy="20008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CFA629-333B-14CE-896B-3B6CA78B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5389428C-7162-AAEB-9760-3C909E936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011AD45-6F05-6028-B586-F0220B4F3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7227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EE0336-64CA-BCD0-A19A-BCB725F51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7DC919D-0C14-99DD-B60D-9D70405A2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A68BBC7-5006-3E48-FD6E-421AE18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C298DC9-288C-73BA-5602-C6FA3D182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CB7A584-C1B6-E050-E42D-C75E560D0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01999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03993E92-5395-C976-D27E-49C738097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4000" y="1916113"/>
            <a:ext cx="5434013" cy="3050857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C828F4CE-A51F-00D4-2EBF-CC63D40C9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1963" y="1916113"/>
            <a:ext cx="16149637" cy="3050857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8CB2B95-5B2F-C3BE-A259-DA6297ED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459392-1EF0-D67C-E6C2-A71DEC04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41E73D4-65F4-4364-89F5-4446433D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305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5DCC5C-49CA-ED37-9494-B16B847176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9600" y="5891213"/>
            <a:ext cx="18900775" cy="12533312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66AFBF-843D-F964-CFB9-60FB6486C7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9600" y="18908713"/>
            <a:ext cx="18900775" cy="86915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00A30F0-AC7C-6A7F-53DB-BC84E56B4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7161021-DA86-ECA4-785A-D0224FD93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3E9199-6E1B-D084-E411-B93C1C6D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3460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E17718-106B-29C8-6297-8792BCA3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424C5-97C4-1E13-0FCC-B1158A5E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630116-28F0-3652-8C48-907A4E2E0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EADFF3-08D2-6A3E-ED5D-A0AD3727F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BF2DF4D-9C08-AE8C-EDD5-8C1D4379C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2895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86843-F201-1E14-1C91-90C5A3B3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263" y="8975725"/>
            <a:ext cx="21734462" cy="149748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A85BBAC-3DC0-1CEF-91C6-EFD6D96AF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263" y="24091900"/>
            <a:ext cx="21734462" cy="78740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881AC81-1C60-F705-5253-E8CEBB874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7AE5D7F-84AA-F8FF-43E2-700AB1C40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7D006D4-851F-FD33-C26F-3020D0F5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449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B6F3A9-9BDB-EAE3-20F3-2F5BBB7D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249660C-2E0F-DB47-A3E0-FCAAAE8CD4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1963" y="9583738"/>
            <a:ext cx="10791825" cy="2284095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8A4B705-3326-0AE1-DF7D-F11908363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76188" y="9583738"/>
            <a:ext cx="10791825" cy="2284095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0CC41A8-7AB4-2177-D308-0E7A87501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4FD12F4-F636-F2D2-FA17-BF967256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17EBDA4C-D638-259A-7311-71C9D700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014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0BC960-2FFE-16B6-D292-DDCCCDFB4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8" y="1916113"/>
            <a:ext cx="21736050" cy="69596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C31749D0-05B0-E698-86FB-378864757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138" y="8824913"/>
            <a:ext cx="10661650" cy="432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CD6D8F7-0081-5E0E-077E-0EAAEE790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138" y="13149263"/>
            <a:ext cx="10661650" cy="193421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3C356305-14FD-A317-ADBF-8D12DA2275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150" y="8824913"/>
            <a:ext cx="10714038" cy="4324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5B779822-CF21-7DA5-21B6-7D25C58170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150" y="13149263"/>
            <a:ext cx="10714038" cy="193421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B290AD7C-B5DA-E600-38DD-B4943876F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9F4EBBBA-8634-4FB2-EC6C-878C53ED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5F5FFA57-969E-FCDD-E826-EF31EE7AC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7604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F81FAF-54F4-CFB8-2D6C-296B12FB1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BC3366AF-EE86-29B7-C7D5-F0242E449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1AB567D6-A2E5-247F-D663-57E6F227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6E5CF890-5DF2-C7E0-CABC-16841B9B8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8696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0090B267-9D13-E613-70E1-89A1E9D8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B62D998F-F53E-EBF7-DEDB-0D71E03F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BDBC8D16-C52A-A271-0E1F-84C67AE5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2793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CBB25F-19DE-1CCA-6F3A-4B2B20B26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138" y="2400300"/>
            <a:ext cx="8128000" cy="8399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373EC0E-B5A1-87E1-1802-FBD0992DB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4038" y="5183188"/>
            <a:ext cx="12757150" cy="255825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9D5FFC6-0816-5E85-3FB9-AFBF1355C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138" y="10799763"/>
            <a:ext cx="8128000" cy="200088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2A0B423B-8099-D78F-53B3-E9578DAFA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B8693DA-5606-881E-7131-1B6767C0C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FE2E18B-F05A-D4B1-9DFB-EEBDD4B1B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5057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tiff"/><Relationship Id="rId9" Type="http://schemas.openxmlformats.org/officeDocument/2006/relationships/image" Target="../media/image7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Picture 11" descr="Aktualne in načrtovane finančne spodbude Ministrstva za okolje, podnebje in  energijo - RASR">
            <a:extLst>
              <a:ext uri="{FF2B5EF4-FFF2-40B4-BE49-F238E27FC236}">
                <a16:creationId xmlns:a16="http://schemas.microsoft.com/office/drawing/2014/main" id="{03341143-729A-4C80-BA1D-3C77EA14F4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966" y="33519426"/>
            <a:ext cx="4702513" cy="1432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9" descr="Text&#10;&#10;Description automatically generated">
            <a:extLst>
              <a:ext uri="{FF2B5EF4-FFF2-40B4-BE49-F238E27FC236}">
                <a16:creationId xmlns:a16="http://schemas.microsoft.com/office/drawing/2014/main" id="{4073857D-EA14-6C90-A15B-FE26B43110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94" y="33277338"/>
            <a:ext cx="6176635" cy="1916653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B2143538-1BCA-8994-5A65-75CFD60AA5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418009" y="33519426"/>
            <a:ext cx="2148719" cy="143247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9BFCA4AF-8645-253D-A464-7B97C4E86B3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0" t="17236" r="4326" b="13437"/>
          <a:stretch>
            <a:fillRect/>
          </a:stretch>
        </p:blipFill>
        <p:spPr>
          <a:xfrm>
            <a:off x="15325995" y="33484943"/>
            <a:ext cx="5400001" cy="1501447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0DAB6F16-FF0F-046F-1370-1F322912311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r="58642"/>
          <a:stretch>
            <a:fillRect/>
          </a:stretch>
        </p:blipFill>
        <p:spPr>
          <a:xfrm>
            <a:off x="21161000" y="33683386"/>
            <a:ext cx="2261252" cy="1129804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2148B7ED-59CD-D7CF-3257-38AC321ACF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966" y="513043"/>
            <a:ext cx="2608837" cy="193613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5C8310F9-0494-4154-BFB2-DBDFC71BE7C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288128" y="488110"/>
            <a:ext cx="1986287" cy="1936130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958AE7C7-BA40-CB40-2233-B921EC5FF5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0" b="11289"/>
          <a:stretch/>
        </p:blipFill>
        <p:spPr>
          <a:xfrm>
            <a:off x="17303022" y="827725"/>
            <a:ext cx="7715956" cy="1544695"/>
          </a:xfrm>
          <a:prstGeom prst="rect">
            <a:avLst/>
          </a:prstGeom>
        </p:spPr>
      </p:pic>
      <p:sp>
        <p:nvSpPr>
          <p:cNvPr id="20" name="Rectangle 2">
            <a:extLst>
              <a:ext uri="{FF2B5EF4-FFF2-40B4-BE49-F238E27FC236}">
                <a16:creationId xmlns:a16="http://schemas.microsoft.com/office/drawing/2014/main" id="{ABE1DCFE-9E39-75DF-A13D-71194E9BEE7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32498" y="2473338"/>
            <a:ext cx="21734978" cy="15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5412" tIns="37706" rIns="75412" bIns="37706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ambria" pitchFamily="18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63508" algn="ctr"/>
                <a:tab pos="4727016" algn="r"/>
              </a:tabLst>
              <a:defRPr/>
            </a:pPr>
            <a:r>
              <a:rPr lang="sl-SI" sz="3629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Znanstveno srečanje</a:t>
            </a:r>
            <a:r>
              <a:rPr lang="sl-SI" sz="3629" kern="0" dirty="0">
                <a:solidFill>
                  <a:schemeClr val="tx2"/>
                </a:solidFill>
                <a:effectLst/>
                <a:latin typeface="Cambria" pitchFamily="18" charset="0"/>
                <a:ea typeface="+mj-ea"/>
              </a:rPr>
              <a:t> </a:t>
            </a:r>
            <a:r>
              <a:rPr lang="sl-SI" sz="3629" dirty="0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GOZD in LES: Prihodnost </a:t>
            </a:r>
            <a:r>
              <a:rPr lang="sl-SI" sz="3629" dirty="0" err="1">
                <a:solidFill>
                  <a:srgbClr val="008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biogospodarstva</a:t>
            </a:r>
            <a:endParaRPr lang="sl-SI" sz="3629" dirty="0">
              <a:solidFill>
                <a:srgbClr val="008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8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8000" b="1" kern="1200">
          <a:solidFill>
            <a:srgbClr val="333300"/>
          </a:solidFill>
          <a:latin typeface="+mj-lt"/>
          <a:ea typeface="+mj-ea"/>
          <a:cs typeface="+mj-cs"/>
        </a:defRPr>
      </a:lvl1pPr>
    </p:titleStyle>
    <p:bodyStyle>
      <a:lvl1pPr marL="0" indent="0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indent="0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None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38" userDrawn="1">
          <p15:clr>
            <a:srgbClr val="F26B43"/>
          </p15:clr>
        </p15:guide>
        <p15:guide id="2" pos="793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FA2883D0-6E8D-8C68-DEC6-C437170E0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963" y="1916113"/>
            <a:ext cx="21736050" cy="695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F7CF597-11CD-25A9-6D22-75D852CA4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963" y="9583738"/>
            <a:ext cx="21736050" cy="22840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816619B-BA0F-E86B-E46F-887E9C34D0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1963" y="33366075"/>
            <a:ext cx="5670550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93CB62-1705-4A44-B1C0-CD3FB72D6394}" type="datetimeFigureOut">
              <a:rPr lang="sl-SI" smtClean="0"/>
              <a:t>7. 05. 2026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EACFD63-D42D-A695-244F-37FDD3F23F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075" y="33366075"/>
            <a:ext cx="8505825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4A9DA05-0629-C237-07CD-A6573739B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63" y="33366075"/>
            <a:ext cx="5670550" cy="1917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C75E9A-E08C-4FD7-9D1B-D1A407B31E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7575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73E2F-D17A-60C0-6B86-5F6C1123EF4C}"/>
              </a:ext>
            </a:extLst>
          </p:cNvPr>
          <p:cNvSpPr txBox="1">
            <a:spLocks/>
          </p:cNvSpPr>
          <p:nvPr/>
        </p:nvSpPr>
        <p:spPr>
          <a:xfrm>
            <a:off x="2234953" y="7692524"/>
            <a:ext cx="20493841" cy="1891213"/>
          </a:xfrm>
          <a:prstGeom prst="rect">
            <a:avLst/>
          </a:prstGeom>
        </p:spPr>
        <p:txBody>
          <a:bodyPr vert="horz" lIns="76111" tIns="38056" rIns="76111" bIns="38056" rtlCol="0" anchor="ctr">
            <a:normAutofit fontScale="92500" lnSpcReduction="20000"/>
          </a:bodyPr>
          <a:lstStyle>
            <a:lvl1pPr marL="457200" indent="0"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371600" indent="-914400">
              <a:spcAft>
                <a:spcPts val="600"/>
              </a:spcAft>
              <a:buFont typeface="+mj-lt"/>
              <a:buAutoNum type="arabicParenR"/>
            </a:pPr>
            <a:r>
              <a:rPr lang="sl-SI" sz="4495" b="0" dirty="0">
                <a:solidFill>
                  <a:schemeClr val="tx1"/>
                </a:solidFill>
              </a:rPr>
              <a:t>Afiliacija 1</a:t>
            </a:r>
          </a:p>
          <a:p>
            <a:pPr marL="1371600" indent="-914400">
              <a:spcAft>
                <a:spcPts val="600"/>
              </a:spcAft>
              <a:buFont typeface="+mj-lt"/>
              <a:buAutoNum type="arabicParenR"/>
            </a:pPr>
            <a:r>
              <a:rPr lang="sl-SI" sz="4495" b="0" dirty="0">
                <a:solidFill>
                  <a:schemeClr val="tx1"/>
                </a:solidFill>
              </a:rPr>
              <a:t>Afiliacija 2</a:t>
            </a:r>
          </a:p>
          <a:p>
            <a:pPr marL="1371600" indent="-914400">
              <a:spcAft>
                <a:spcPts val="600"/>
              </a:spcAft>
              <a:buFont typeface="+mj-lt"/>
              <a:buAutoNum type="arabicParenR"/>
            </a:pPr>
            <a:endParaRPr lang="sl-SI" sz="1900" b="0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sl-SI" sz="4495" b="0" dirty="0">
                <a:solidFill>
                  <a:schemeClr val="tx1"/>
                </a:solidFill>
              </a:rPr>
              <a:t>E-naslov: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A378D5E3-3087-9B2E-E0E5-31D5605131D2}"/>
              </a:ext>
            </a:extLst>
          </p:cNvPr>
          <p:cNvSpPr txBox="1">
            <a:spLocks/>
          </p:cNvSpPr>
          <p:nvPr/>
        </p:nvSpPr>
        <p:spPr>
          <a:xfrm>
            <a:off x="1833750" y="6574023"/>
            <a:ext cx="20895044" cy="1118502"/>
          </a:xfrm>
          <a:prstGeom prst="rect">
            <a:avLst/>
          </a:prstGeom>
        </p:spPr>
        <p:txBody>
          <a:bodyPr vert="horz" lIns="76111" tIns="38056" rIns="76111" bIns="38056" rtlCol="0" anchor="ctr">
            <a:normAutofit/>
          </a:bodyPr>
          <a:lstStyle>
            <a:lvl1pPr marL="457200" indent="0" algn="l" defTabSz="30274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b="1" kern="1200">
                <a:solidFill>
                  <a:srgbClr val="33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4495" dirty="0">
                <a:solidFill>
                  <a:srgbClr val="336600"/>
                </a:solidFill>
              </a:rPr>
              <a:t>Prvi avtor</a:t>
            </a:r>
            <a:r>
              <a:rPr lang="sl-SI" sz="4495" baseline="30000" dirty="0">
                <a:solidFill>
                  <a:srgbClr val="336600"/>
                </a:solidFill>
              </a:rPr>
              <a:t>1</a:t>
            </a:r>
            <a:r>
              <a:rPr lang="sl-SI" sz="4495" dirty="0">
                <a:solidFill>
                  <a:srgbClr val="336600"/>
                </a:solidFill>
              </a:rPr>
              <a:t>*, Drugi avtor</a:t>
            </a:r>
            <a:r>
              <a:rPr lang="sl-SI" sz="4495" baseline="30000" dirty="0">
                <a:solidFill>
                  <a:srgbClr val="336600"/>
                </a:solidFill>
              </a:rPr>
              <a:t>2</a:t>
            </a:r>
            <a:r>
              <a:rPr lang="sl-SI" sz="4495" dirty="0">
                <a:solidFill>
                  <a:srgbClr val="336600"/>
                </a:solidFill>
              </a:rPr>
              <a:t>, …, N-ti </a:t>
            </a:r>
            <a:r>
              <a:rPr lang="sl-SI" sz="4495" dirty="0" err="1">
                <a:solidFill>
                  <a:srgbClr val="336600"/>
                </a:solidFill>
              </a:rPr>
              <a:t>avtor</a:t>
            </a:r>
            <a:r>
              <a:rPr lang="sl-SI" sz="4495" baseline="30000" dirty="0" err="1">
                <a:solidFill>
                  <a:srgbClr val="336600"/>
                </a:solidFill>
              </a:rPr>
              <a:t>n</a:t>
            </a:r>
            <a:endParaRPr lang="en-US" sz="4495" dirty="0">
              <a:solidFill>
                <a:srgbClr val="336600"/>
              </a:solidFill>
            </a:endParaRPr>
          </a:p>
        </p:txBody>
      </p:sp>
      <p:sp>
        <p:nvSpPr>
          <p:cNvPr id="4" name="Označba mesta naslova 1">
            <a:extLst>
              <a:ext uri="{FF2B5EF4-FFF2-40B4-BE49-F238E27FC236}">
                <a16:creationId xmlns:a16="http://schemas.microsoft.com/office/drawing/2014/main" id="{118BF1AB-6236-93AC-4A45-B1D4185B281C}"/>
              </a:ext>
            </a:extLst>
          </p:cNvPr>
          <p:cNvSpPr>
            <a:spLocks noGrp="1"/>
          </p:cNvSpPr>
          <p:nvPr>
            <p:ph type="title" idx="4294967295" hasCustomPrompt="1"/>
          </p:nvPr>
        </p:nvSpPr>
        <p:spPr>
          <a:xfrm>
            <a:off x="1731963" y="3959869"/>
            <a:ext cx="21736050" cy="216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pl-PL" dirty="0"/>
              <a:t>Naslov</a:t>
            </a:r>
          </a:p>
        </p:txBody>
      </p:sp>
      <p:sp>
        <p:nvSpPr>
          <p:cNvPr id="5" name="Označba mesta besedila 2">
            <a:extLst>
              <a:ext uri="{FF2B5EF4-FFF2-40B4-BE49-F238E27FC236}">
                <a16:creationId xmlns:a16="http://schemas.microsoft.com/office/drawing/2014/main" id="{E4379CD2-12D5-96B3-BEFB-EE53B31E2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963" y="10079868"/>
            <a:ext cx="21736050" cy="22344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dirty="0"/>
              <a:t>Kliknite za urejanje slogov besedila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9765882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isarn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1635</TotalTime>
  <Words>29</Words>
  <Application>Microsoft Office PowerPoint</Application>
  <PresentationFormat>Po meri</PresentationFormat>
  <Paragraphs>11</Paragraphs>
  <Slides>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Cambria</vt:lpstr>
      <vt:lpstr>Office Theme</vt:lpstr>
      <vt:lpstr>Načrt po meri</vt:lpstr>
      <vt:lpstr>Naslov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Zeleznik</dc:creator>
  <cp:lastModifiedBy>Keržič, Eli</cp:lastModifiedBy>
  <cp:revision>54</cp:revision>
  <cp:lastPrinted>2026-04-29T10:28:28Z</cp:lastPrinted>
  <dcterms:created xsi:type="dcterms:W3CDTF">2018-05-15T19:09:40Z</dcterms:created>
  <dcterms:modified xsi:type="dcterms:W3CDTF">2026-05-07T07:53:31Z</dcterms:modified>
</cp:coreProperties>
</file>