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336600"/>
    <a:srgbClr val="996633"/>
    <a:srgbClr val="669900"/>
    <a:srgbClr val="99CC00"/>
    <a:srgbClr val="8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>
      <p:cViewPr varScale="1">
        <p:scale>
          <a:sx n="97" d="100"/>
          <a:sy n="97" d="100"/>
        </p:scale>
        <p:origin x="1027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9" d="100"/>
          <a:sy n="69" d="100"/>
        </p:scale>
        <p:origin x="-2082" y="492"/>
      </p:cViewPr>
      <p:guideLst>
        <p:guide orient="horz" pos="312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71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028" y="0"/>
            <a:ext cx="2944870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pPr>
              <a:defRPr/>
            </a:pPr>
            <a:fld id="{F2B96EDB-45C1-4B01-ADC3-CADEC6964BD7}" type="datetimeFigureOut">
              <a:rPr lang="sl-SI"/>
              <a:pPr>
                <a:defRPr/>
              </a:pPr>
              <a:t>5. 05. 2022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708"/>
            <a:ext cx="2944871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028" y="9408708"/>
            <a:ext cx="2944870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pPr>
              <a:defRPr/>
            </a:pPr>
            <a:fld id="{8486BFA6-809E-4368-AD82-A0C74DC709C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6172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71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028" y="0"/>
            <a:ext cx="2944870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pPr>
              <a:defRPr/>
            </a:pPr>
            <a:fld id="{49954018-CBAD-40BA-BE74-1986B3925244}" type="datetimeFigureOut">
              <a:rPr lang="sl-SI"/>
              <a:pPr>
                <a:defRPr/>
              </a:pPr>
              <a:t>5. 05. 2022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0" y="4705150"/>
            <a:ext cx="5436561" cy="4458099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708"/>
            <a:ext cx="2944871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028" y="9408708"/>
            <a:ext cx="2944870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pPr>
              <a:defRPr/>
            </a:pPr>
            <a:fld id="{C54B76D8-7942-408B-88ED-5D5ED055289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8674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06347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58005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24744"/>
            <a:ext cx="1943100" cy="5184576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24744"/>
            <a:ext cx="5676900" cy="5184576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78282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00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7531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7186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2226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4088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759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645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555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560969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1901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5383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47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8611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772816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10225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348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9" y="2348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92724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63165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8120" y="6489972"/>
            <a:ext cx="1905000" cy="251396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FF1012E4-D192-4AD1-B4DD-8AA922377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33568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54461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92478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5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Slika, ki vsebuje besede besedilo&#10;&#10;Opis je samodejno ustvarjen">
            <a:extLst>
              <a:ext uri="{FF2B5EF4-FFF2-40B4-BE49-F238E27FC236}">
                <a16:creationId xmlns:a16="http://schemas.microsoft.com/office/drawing/2014/main" id="{5284AAC7-3DD7-42F1-ADF6-651204DCC76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24" y="6390790"/>
            <a:ext cx="1342491" cy="46721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74440"/>
            <a:ext cx="7772400" cy="6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824"/>
            <a:ext cx="77724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10" y="6459595"/>
            <a:ext cx="501100" cy="362159"/>
          </a:xfrm>
          <a:prstGeom prst="rect">
            <a:avLst/>
          </a:prstGeom>
        </p:spPr>
      </p:pic>
      <p:graphicFrame>
        <p:nvGraphicFramePr>
          <p:cNvPr id="10" name="Predmet 9">
            <a:extLst>
              <a:ext uri="{FF2B5EF4-FFF2-40B4-BE49-F238E27FC236}">
                <a16:creationId xmlns:a16="http://schemas.microsoft.com/office/drawing/2014/main" id="{E4C8C35D-5371-4460-ADA9-A6A00A7FD9A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727148746"/>
              </p:ext>
            </p:extLst>
          </p:nvPr>
        </p:nvGraphicFramePr>
        <p:xfrm>
          <a:off x="4905109" y="6391596"/>
          <a:ext cx="552484" cy="410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16" imgW="4449938" imgH="3306687" progId="AcroExch.Document.DC">
                  <p:embed/>
                </p:oleObj>
              </mc:Choice>
              <mc:Fallback>
                <p:oleObj name="Acrobat Document" r:id="rId16" imgW="4449938" imgH="330668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05109" y="6391596"/>
                        <a:ext cx="552484" cy="410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Grafika 21">
            <a:extLst>
              <a:ext uri="{FF2B5EF4-FFF2-40B4-BE49-F238E27FC236}">
                <a16:creationId xmlns:a16="http://schemas.microsoft.com/office/drawing/2014/main" id="{B3DDDBE0-85B1-4A32-80A8-9FCB4127307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30092" y="6422737"/>
            <a:ext cx="808223" cy="350230"/>
          </a:xfrm>
          <a:prstGeom prst="rect">
            <a:avLst/>
          </a:prstGeom>
        </p:spPr>
      </p:pic>
      <p:pic>
        <p:nvPicPr>
          <p:cNvPr id="24" name="Slika 23" descr="Slika, ki vsebuje besede nočno nebo&#10;&#10;Opis je samodejno ustvarjen">
            <a:extLst>
              <a:ext uri="{FF2B5EF4-FFF2-40B4-BE49-F238E27FC236}">
                <a16:creationId xmlns:a16="http://schemas.microsoft.com/office/drawing/2014/main" id="{C66AD32D-BE87-4767-92FC-967052E268D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6" y="6492360"/>
            <a:ext cx="1368152" cy="209041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9D52BE8D-A77B-46D5-8E3A-54B916B3337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09" y="-752"/>
            <a:ext cx="635960" cy="622453"/>
          </a:xfrm>
          <a:prstGeom prst="rect">
            <a:avLst/>
          </a:prstGeom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24E2F047-068A-470C-AC82-AB0808CAF4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l="4300" t="3490" r="4679" b="7380"/>
          <a:stretch/>
        </p:blipFill>
        <p:spPr>
          <a:xfrm>
            <a:off x="2766" y="3813"/>
            <a:ext cx="824819" cy="594157"/>
          </a:xfrm>
          <a:prstGeom prst="rect">
            <a:avLst/>
          </a:prstGeom>
        </p:spPr>
      </p:pic>
      <p:pic>
        <p:nvPicPr>
          <p:cNvPr id="40" name="Slika 39">
            <a:extLst>
              <a:ext uri="{FF2B5EF4-FFF2-40B4-BE49-F238E27FC236}">
                <a16:creationId xmlns:a16="http://schemas.microsoft.com/office/drawing/2014/main" id="{C4A3975E-2735-4D38-BD2D-61E89B350C4D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37" y="0"/>
            <a:ext cx="539552" cy="622452"/>
          </a:xfrm>
          <a:prstGeom prst="rect">
            <a:avLst/>
          </a:prstGeom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14DFD3A0-9CC6-497C-AC80-ACB9A662E48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3" t="1" r="-476" b="-3483"/>
          <a:stretch/>
        </p:blipFill>
        <p:spPr bwMode="auto">
          <a:xfrm>
            <a:off x="827586" y="-1020"/>
            <a:ext cx="3279070" cy="64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44438098-9D2B-4541-8CEB-0CF26708DC5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3" t="1" r="-476" b="-3483"/>
          <a:stretch/>
        </p:blipFill>
        <p:spPr bwMode="auto">
          <a:xfrm>
            <a:off x="5005725" y="0"/>
            <a:ext cx="3310691" cy="64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0" name="Rectangle 2">
            <a:extLst>
              <a:ext uri="{FF2B5EF4-FFF2-40B4-BE49-F238E27FC236}">
                <a16:creationId xmlns:a16="http://schemas.microsoft.com/office/drawing/2014/main" id="{56742594-A972-4CDA-B95E-BCCBD5EF49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04249" y="6501654"/>
            <a:ext cx="3284078" cy="28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t-IT" sz="1200" kern="0" dirty="0"/>
              <a:t>GOZD in LES v času in prostoru</a:t>
            </a:r>
            <a:endParaRPr lang="en-US" sz="1200" kern="0" dirty="0"/>
          </a:p>
        </p:txBody>
      </p:sp>
      <p:pic>
        <p:nvPicPr>
          <p:cNvPr id="1028" name="Picture 4" descr="next generation eu logo">
            <a:extLst>
              <a:ext uri="{FF2B5EF4-FFF2-40B4-BE49-F238E27FC236}">
                <a16:creationId xmlns:a16="http://schemas.microsoft.com/office/drawing/2014/main" id="{2297DF5B-EB94-479C-A7C2-5095F44609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97" y="6453336"/>
            <a:ext cx="552484" cy="36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mbria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mbria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Cambria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mbria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mbri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010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75E8-B85B-4F57-90A1-E0E3B8B79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64E8D-F010-4DC6-8454-16DEBA4F4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945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4F0E4-5B6E-451D-B65F-BF95780C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C8834-79A8-4B3B-9F00-64833AF10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37377"/>
      </p:ext>
    </p:extLst>
  </p:cSld>
  <p:clrMapOvr>
    <a:masterClrMapping/>
  </p:clrMapOvr>
</p:sld>
</file>

<file path=ppt/theme/theme1.xml><?xml version="1.0" encoding="utf-8"?>
<a:theme xmlns:a="http://schemas.openxmlformats.org/drawingml/2006/main" name="1-Predstavitev GIS-leto-gozdov_UL">
  <a:themeElements>
    <a:clrScheme name="GIS-osnov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IS-osnov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IS-osnov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-osnov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S-osnov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-osnov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-osnov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-osnov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-osnov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dstavitev GOZD-LES-2019" id="{4C6CD517-0119-4AB7-9056-20F92B60AC2E}" vid="{84ED216D-291C-4A10-9C5E-972CBCE3F42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 GOZD-LES-2019" id="{4C6CD517-0119-4AB7-9056-20F92B60AC2E}" vid="{E4AD1D59-6FEF-4EFC-B9CC-43431D01AE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Gozd in les 2019_predloga za predstavitev</Template>
  <TotalTime>207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Cambria</vt:lpstr>
      <vt:lpstr>Tahoma</vt:lpstr>
      <vt:lpstr>Times New Roman</vt:lpstr>
      <vt:lpstr>1-Predstavitev GIS-leto-gozdov_UL</vt:lpstr>
      <vt:lpstr>Custom Design</vt:lpstr>
      <vt:lpstr>Acrobat Document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Peter Železnik</dc:creator>
  <cp:lastModifiedBy>Katja Kavčič Sonnenschein</cp:lastModifiedBy>
  <cp:revision>18</cp:revision>
  <cp:lastPrinted>2019-05-16T08:31:17Z</cp:lastPrinted>
  <dcterms:created xsi:type="dcterms:W3CDTF">2021-04-29T10:36:05Z</dcterms:created>
  <dcterms:modified xsi:type="dcterms:W3CDTF">2022-05-05T10:59:56Z</dcterms:modified>
</cp:coreProperties>
</file>